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3"/>
  </p:notesMasterIdLst>
  <p:sldIdLst>
    <p:sldId id="262" r:id="rId2"/>
    <p:sldId id="332" r:id="rId3"/>
    <p:sldId id="346" r:id="rId4"/>
    <p:sldId id="326" r:id="rId5"/>
    <p:sldId id="348" r:id="rId6"/>
    <p:sldId id="349" r:id="rId7"/>
    <p:sldId id="416" r:id="rId8"/>
    <p:sldId id="417" r:id="rId9"/>
    <p:sldId id="418" r:id="rId10"/>
    <p:sldId id="423" r:id="rId11"/>
    <p:sldId id="322" r:id="rId12"/>
    <p:sldId id="354" r:id="rId13"/>
    <p:sldId id="345" r:id="rId14"/>
    <p:sldId id="421" r:id="rId15"/>
    <p:sldId id="330" r:id="rId16"/>
    <p:sldId id="378" r:id="rId17"/>
    <p:sldId id="379" r:id="rId18"/>
    <p:sldId id="380" r:id="rId19"/>
    <p:sldId id="381" r:id="rId20"/>
    <p:sldId id="422" r:id="rId21"/>
    <p:sldId id="41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5D26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010" autoAdjust="0"/>
    <p:restoredTop sz="95909"/>
  </p:normalViewPr>
  <p:slideViewPr>
    <p:cSldViewPr snapToGrid="0" snapToObjects="1">
      <p:cViewPr varScale="1">
        <p:scale>
          <a:sx n="103" d="100"/>
          <a:sy n="103" d="100"/>
        </p:scale>
        <p:origin x="11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C057DA-409D-4E27-9B4C-576E72BB1819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7D39236-8BBE-4F5B-BCCB-DDD84C6E1A2F}">
      <dgm:prSet phldrT="[Text]"/>
      <dgm:spPr>
        <a:xfrm>
          <a:off x="716" y="420605"/>
          <a:ext cx="2793317" cy="1675990"/>
        </a:xfrm>
        <a:prstGeom prst="rect">
          <a:avLst/>
        </a:prstGeom>
        <a:solidFill>
          <a:srgbClr val="00246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6E5D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Recognizes consistent support of the Foundation</a:t>
          </a:r>
        </a:p>
      </dgm:t>
    </dgm:pt>
    <dgm:pt modelId="{35F119E6-7F2B-49F5-9D23-BB22D883A6EA}" type="parTrans" cxnId="{C631859E-DFFB-403B-88C3-AEA83EE2436B}">
      <dgm:prSet/>
      <dgm:spPr/>
      <dgm:t>
        <a:bodyPr/>
        <a:lstStyle/>
        <a:p>
          <a:endParaRPr lang="en-US"/>
        </a:p>
      </dgm:t>
    </dgm:pt>
    <dgm:pt modelId="{F179E9B4-423F-416B-82AA-D522F5402C69}" type="sibTrans" cxnId="{C631859E-DFFB-403B-88C3-AEA83EE2436B}">
      <dgm:prSet/>
      <dgm:spPr/>
      <dgm:t>
        <a:bodyPr/>
        <a:lstStyle/>
        <a:p>
          <a:endParaRPr lang="en-US"/>
        </a:p>
      </dgm:t>
    </dgm:pt>
    <dgm:pt modelId="{D44CC492-5B45-41B7-9153-EBE8441C4CEE}">
      <dgm:prSet phldrT="[Text]"/>
      <dgm:spPr>
        <a:xfrm>
          <a:off x="3073365" y="420605"/>
          <a:ext cx="2793317" cy="1675990"/>
        </a:xfrm>
        <a:prstGeom prst="rect">
          <a:avLst/>
        </a:prstGeom>
        <a:solidFill>
          <a:srgbClr val="00246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6E5D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PHS members give 16% of Annual Fund donations</a:t>
          </a:r>
        </a:p>
      </dgm:t>
    </dgm:pt>
    <dgm:pt modelId="{A6EABFE7-F667-41F2-9AB8-7FCEC0999E7B}" type="parTrans" cxnId="{E7E5E2AE-C004-4565-BF1C-892C914BDB57}">
      <dgm:prSet/>
      <dgm:spPr/>
      <dgm:t>
        <a:bodyPr/>
        <a:lstStyle/>
        <a:p>
          <a:endParaRPr lang="en-US"/>
        </a:p>
      </dgm:t>
    </dgm:pt>
    <dgm:pt modelId="{F1761A24-7337-40DB-96B0-875C7CA762BF}" type="sibTrans" cxnId="{E7E5E2AE-C004-4565-BF1C-892C914BDB57}">
      <dgm:prSet/>
      <dgm:spPr/>
      <dgm:t>
        <a:bodyPr/>
        <a:lstStyle/>
        <a:p>
          <a:endParaRPr lang="en-US"/>
        </a:p>
      </dgm:t>
    </dgm:pt>
    <dgm:pt modelId="{B29DB608-9F6D-4F23-889B-8C4B583FA6F2}">
      <dgm:prSet phldrT="[Text]"/>
      <dgm:spPr>
        <a:xfrm>
          <a:off x="3" y="2375928"/>
          <a:ext cx="5867392" cy="1675990"/>
        </a:xfrm>
        <a:prstGeom prst="rect">
          <a:avLst/>
        </a:prstGeom>
        <a:solidFill>
          <a:srgbClr val="00246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6E5D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Gifts of $1,000 or more make up              45% of all Annual Fund contributions</a:t>
          </a:r>
        </a:p>
      </dgm:t>
    </dgm:pt>
    <dgm:pt modelId="{F0A6B74B-0D15-4532-A25D-330165ED70C9}" type="parTrans" cxnId="{72427BC7-4F76-44D6-9BEA-342B3CD7268F}">
      <dgm:prSet/>
      <dgm:spPr/>
      <dgm:t>
        <a:bodyPr/>
        <a:lstStyle/>
        <a:p>
          <a:endParaRPr lang="en-US"/>
        </a:p>
      </dgm:t>
    </dgm:pt>
    <dgm:pt modelId="{CC7D3C54-ED42-4A68-B1F0-09606577499B}" type="sibTrans" cxnId="{72427BC7-4F76-44D6-9BEA-342B3CD7268F}">
      <dgm:prSet/>
      <dgm:spPr/>
      <dgm:t>
        <a:bodyPr/>
        <a:lstStyle/>
        <a:p>
          <a:endParaRPr lang="en-US"/>
        </a:p>
      </dgm:t>
    </dgm:pt>
    <dgm:pt modelId="{A66CAC24-9193-48DD-85C0-FD8A448B08E2}" type="pres">
      <dgm:prSet presAssocID="{EEC057DA-409D-4E27-9B4C-576E72BB1819}" presName="diagram" presStyleCnt="0">
        <dgm:presLayoutVars>
          <dgm:dir/>
          <dgm:resizeHandles val="exact"/>
        </dgm:presLayoutVars>
      </dgm:prSet>
      <dgm:spPr/>
    </dgm:pt>
    <dgm:pt modelId="{1B35A044-294E-4CD4-AA21-6DEA83FEADC5}" type="pres">
      <dgm:prSet presAssocID="{A7D39236-8BBE-4F5B-BCCB-DDD84C6E1A2F}" presName="node" presStyleLbl="node1" presStyleIdx="0" presStyleCnt="3" custLinFactNeighborX="-26" custLinFactNeighborY="1352">
        <dgm:presLayoutVars>
          <dgm:bulletEnabled val="1"/>
        </dgm:presLayoutVars>
      </dgm:prSet>
      <dgm:spPr/>
    </dgm:pt>
    <dgm:pt modelId="{C5FE57F1-9CF7-4077-930C-92B538606BD8}" type="pres">
      <dgm:prSet presAssocID="{F179E9B4-423F-416B-82AA-D522F5402C69}" presName="sibTrans" presStyleCnt="0"/>
      <dgm:spPr/>
    </dgm:pt>
    <dgm:pt modelId="{E7D1282E-7DFB-4E3D-B769-6627523868CB}" type="pres">
      <dgm:prSet presAssocID="{D44CC492-5B45-41B7-9153-EBE8441C4CEE}" presName="node" presStyleLbl="node1" presStyleIdx="1" presStyleCnt="3">
        <dgm:presLayoutVars>
          <dgm:bulletEnabled val="1"/>
        </dgm:presLayoutVars>
      </dgm:prSet>
      <dgm:spPr/>
    </dgm:pt>
    <dgm:pt modelId="{C0A59B56-174B-448D-98BB-4D603EF5E0A8}" type="pres">
      <dgm:prSet presAssocID="{F1761A24-7337-40DB-96B0-875C7CA762BF}" presName="sibTrans" presStyleCnt="0"/>
      <dgm:spPr/>
    </dgm:pt>
    <dgm:pt modelId="{E3FA834C-3AE7-4EF4-80CE-0B08AD954B60}" type="pres">
      <dgm:prSet presAssocID="{B29DB608-9F6D-4F23-889B-8C4B583FA6F2}" presName="node" presStyleLbl="node1" presStyleIdx="2" presStyleCnt="3" custScaleX="210051">
        <dgm:presLayoutVars>
          <dgm:bulletEnabled val="1"/>
        </dgm:presLayoutVars>
      </dgm:prSet>
      <dgm:spPr/>
    </dgm:pt>
  </dgm:ptLst>
  <dgm:cxnLst>
    <dgm:cxn modelId="{C05A7A21-603D-45D4-B54F-00FA93ACD9E9}" type="presOf" srcId="{EEC057DA-409D-4E27-9B4C-576E72BB1819}" destId="{A66CAC24-9193-48DD-85C0-FD8A448B08E2}" srcOrd="0" destOrd="0" presId="urn:microsoft.com/office/officeart/2005/8/layout/default"/>
    <dgm:cxn modelId="{050BDF29-0E11-4BB4-87D3-5C9B1B77CE61}" type="presOf" srcId="{D44CC492-5B45-41B7-9153-EBE8441C4CEE}" destId="{E7D1282E-7DFB-4E3D-B769-6627523868CB}" srcOrd="0" destOrd="0" presId="urn:microsoft.com/office/officeart/2005/8/layout/default"/>
    <dgm:cxn modelId="{78DCFA31-D4DE-4B2E-BC4C-7E0E92C027BE}" type="presOf" srcId="{A7D39236-8BBE-4F5B-BCCB-DDD84C6E1A2F}" destId="{1B35A044-294E-4CD4-AA21-6DEA83FEADC5}" srcOrd="0" destOrd="0" presId="urn:microsoft.com/office/officeart/2005/8/layout/default"/>
    <dgm:cxn modelId="{25F4F398-C08D-4270-9BF8-11A0054C3E85}" type="presOf" srcId="{B29DB608-9F6D-4F23-889B-8C4B583FA6F2}" destId="{E3FA834C-3AE7-4EF4-80CE-0B08AD954B60}" srcOrd="0" destOrd="0" presId="urn:microsoft.com/office/officeart/2005/8/layout/default"/>
    <dgm:cxn modelId="{C631859E-DFFB-403B-88C3-AEA83EE2436B}" srcId="{EEC057DA-409D-4E27-9B4C-576E72BB1819}" destId="{A7D39236-8BBE-4F5B-BCCB-DDD84C6E1A2F}" srcOrd="0" destOrd="0" parTransId="{35F119E6-7F2B-49F5-9D23-BB22D883A6EA}" sibTransId="{F179E9B4-423F-416B-82AA-D522F5402C69}"/>
    <dgm:cxn modelId="{E7E5E2AE-C004-4565-BF1C-892C914BDB57}" srcId="{EEC057DA-409D-4E27-9B4C-576E72BB1819}" destId="{D44CC492-5B45-41B7-9153-EBE8441C4CEE}" srcOrd="1" destOrd="0" parTransId="{A6EABFE7-F667-41F2-9AB8-7FCEC0999E7B}" sibTransId="{F1761A24-7337-40DB-96B0-875C7CA762BF}"/>
    <dgm:cxn modelId="{72427BC7-4F76-44D6-9BEA-342B3CD7268F}" srcId="{EEC057DA-409D-4E27-9B4C-576E72BB1819}" destId="{B29DB608-9F6D-4F23-889B-8C4B583FA6F2}" srcOrd="2" destOrd="0" parTransId="{F0A6B74B-0D15-4532-A25D-330165ED70C9}" sibTransId="{CC7D3C54-ED42-4A68-B1F0-09606577499B}"/>
    <dgm:cxn modelId="{D3C745F8-6416-4C09-A84F-3605E75727DB}" type="presParOf" srcId="{A66CAC24-9193-48DD-85C0-FD8A448B08E2}" destId="{1B35A044-294E-4CD4-AA21-6DEA83FEADC5}" srcOrd="0" destOrd="0" presId="urn:microsoft.com/office/officeart/2005/8/layout/default"/>
    <dgm:cxn modelId="{53104FEF-31B5-4C4F-B69E-806E5FE28747}" type="presParOf" srcId="{A66CAC24-9193-48DD-85C0-FD8A448B08E2}" destId="{C5FE57F1-9CF7-4077-930C-92B538606BD8}" srcOrd="1" destOrd="0" presId="urn:microsoft.com/office/officeart/2005/8/layout/default"/>
    <dgm:cxn modelId="{971D7BDB-0147-425F-B2A8-DB367B7766D9}" type="presParOf" srcId="{A66CAC24-9193-48DD-85C0-FD8A448B08E2}" destId="{E7D1282E-7DFB-4E3D-B769-6627523868CB}" srcOrd="2" destOrd="0" presId="urn:microsoft.com/office/officeart/2005/8/layout/default"/>
    <dgm:cxn modelId="{80F13315-4753-45BF-BC2C-12A440F6B231}" type="presParOf" srcId="{A66CAC24-9193-48DD-85C0-FD8A448B08E2}" destId="{C0A59B56-174B-448D-98BB-4D603EF5E0A8}" srcOrd="3" destOrd="0" presId="urn:microsoft.com/office/officeart/2005/8/layout/default"/>
    <dgm:cxn modelId="{B458CB88-6EF6-4EBF-BAF5-08CE9A1A2A13}" type="presParOf" srcId="{A66CAC24-9193-48DD-85C0-FD8A448B08E2}" destId="{E3FA834C-3AE7-4EF4-80CE-0B08AD954B6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5A044-294E-4CD4-AA21-6DEA83FEADC5}">
      <dsp:nvSpPr>
        <dsp:cNvPr id="0" name=""/>
        <dsp:cNvSpPr/>
      </dsp:nvSpPr>
      <dsp:spPr>
        <a:xfrm>
          <a:off x="337467" y="27132"/>
          <a:ext cx="3238859" cy="1943315"/>
        </a:xfrm>
        <a:prstGeom prst="rect">
          <a:avLst/>
        </a:prstGeom>
        <a:solidFill>
          <a:srgbClr val="00246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6E5D8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Recognizes consistent support of the Foundation</a:t>
          </a:r>
        </a:p>
      </dsp:txBody>
      <dsp:txXfrm>
        <a:off x="337467" y="27132"/>
        <a:ext cx="3238859" cy="1943315"/>
      </dsp:txXfrm>
    </dsp:sp>
    <dsp:sp modelId="{E7D1282E-7DFB-4E3D-B769-6627523868CB}">
      <dsp:nvSpPr>
        <dsp:cNvPr id="0" name=""/>
        <dsp:cNvSpPr/>
      </dsp:nvSpPr>
      <dsp:spPr>
        <a:xfrm>
          <a:off x="3901054" y="858"/>
          <a:ext cx="3238859" cy="1943315"/>
        </a:xfrm>
        <a:prstGeom prst="rect">
          <a:avLst/>
        </a:prstGeom>
        <a:solidFill>
          <a:srgbClr val="00246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6E5D8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PHS members give 16% of Annual Fund donations</a:t>
          </a:r>
        </a:p>
      </dsp:txBody>
      <dsp:txXfrm>
        <a:off x="3901054" y="858"/>
        <a:ext cx="3238859" cy="1943315"/>
      </dsp:txXfrm>
    </dsp:sp>
    <dsp:sp modelId="{E3FA834C-3AE7-4EF4-80CE-0B08AD954B60}">
      <dsp:nvSpPr>
        <dsp:cNvPr id="0" name=""/>
        <dsp:cNvSpPr/>
      </dsp:nvSpPr>
      <dsp:spPr>
        <a:xfrm>
          <a:off x="337483" y="2268060"/>
          <a:ext cx="6803256" cy="1943315"/>
        </a:xfrm>
        <a:prstGeom prst="rect">
          <a:avLst/>
        </a:prstGeom>
        <a:solidFill>
          <a:srgbClr val="00246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6E5D8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Gifts of $1,000 or more make up              45% of all Annual Fund contributions</a:t>
          </a:r>
        </a:p>
      </dsp:txBody>
      <dsp:txXfrm>
        <a:off x="337483" y="2268060"/>
        <a:ext cx="6803256" cy="1943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B3859-55FD-4932-9D27-98A3FDEF994E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C8777-8E59-414E-B8B4-F60241518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88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900" dirty="0"/>
              <a:t>-We want to thank and acknowledge all of you for giving to the Rotary Foundation.  </a:t>
            </a:r>
          </a:p>
          <a:p>
            <a:r>
              <a:rPr lang="en-US" sz="2900" dirty="0"/>
              <a:t>-Before we award the cup, let’s give special recognition to the top five clubs in giving to the Annual Fund last year.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967D6-1BB7-4D88-8952-EF1A15459D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967D6-1BB7-4D88-8952-EF1A15459D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56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967D6-1BB7-4D88-8952-EF1A15459D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48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5DCC4-5EA1-9242-8264-8D42DD17A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52335A-D028-664E-82C6-4F4BB8AE2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34169-3052-3A42-A6D8-3FDCCB4C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B3A2-BFAE-FD45-93C6-1E9C41FF9EBD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10D2A-A5FA-8A4F-B894-A22FBFC69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33BBD-D4F3-874F-8707-B0CDE86F1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4825-46FB-8C48-9413-C2C22072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0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E7962-442E-1D4E-B23B-E9587713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60C27A-DD9D-FA4F-A0B2-E3ECBD3E7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D7511-8488-0340-8CD1-4F1EE57F6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B3A2-BFAE-FD45-93C6-1E9C41FF9EBD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C7A3-BA23-5B4B-88B3-5E5BF36D3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5E4B6-E589-5F46-B80C-9CCEBD219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4825-46FB-8C48-9413-C2C22072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1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6D8865-A141-0240-8942-109644FB24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C11E79-7BB1-0245-9F41-33DFE7960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AF1BE-FBF0-944B-BABA-97C2489D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B3A2-BFAE-FD45-93C6-1E9C41FF9EBD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B94A9-06A7-C646-92C9-813D68F22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6BA31-196B-3F4A-B995-289A5FE2E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4825-46FB-8C48-9413-C2C22072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9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6042779"/>
            <a:ext cx="9733038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8C9AA1-7FD7-448C-922E-18DCDB044640}"/>
              </a:ext>
            </a:extLst>
          </p:cNvPr>
          <p:cNvSpPr/>
          <p:nvPr userDrawn="1"/>
        </p:nvSpPr>
        <p:spPr>
          <a:xfrm>
            <a:off x="10196211" y="6043056"/>
            <a:ext cx="1789604" cy="677148"/>
          </a:xfrm>
          <a:custGeom>
            <a:avLst/>
            <a:gdLst>
              <a:gd name="connsiteX0" fmla="*/ 2068305 w 2114552"/>
              <a:gd name="connsiteY0" fmla="*/ 749732 h 800100"/>
              <a:gd name="connsiteX1" fmla="*/ 2068305 w 2114552"/>
              <a:gd name="connsiteY1" fmla="*/ 761609 h 800100"/>
              <a:gd name="connsiteX2" fmla="*/ 2076013 w 2114552"/>
              <a:gd name="connsiteY2" fmla="*/ 761609 h 800100"/>
              <a:gd name="connsiteX3" fmla="*/ 2083551 w 2114552"/>
              <a:gd name="connsiteY3" fmla="*/ 759961 h 800100"/>
              <a:gd name="connsiteX4" fmla="*/ 2085563 w 2114552"/>
              <a:gd name="connsiteY4" fmla="*/ 755598 h 800100"/>
              <a:gd name="connsiteX5" fmla="*/ 2084594 w 2114552"/>
              <a:gd name="connsiteY5" fmla="*/ 752471 h 800100"/>
              <a:gd name="connsiteX6" fmla="*/ 2081903 w 2114552"/>
              <a:gd name="connsiteY6" fmla="*/ 750411 h 800100"/>
              <a:gd name="connsiteX7" fmla="*/ 2075528 w 2114552"/>
              <a:gd name="connsiteY7" fmla="*/ 749732 h 800100"/>
              <a:gd name="connsiteX8" fmla="*/ 2061954 w 2114552"/>
              <a:gd name="connsiteY8" fmla="*/ 744400 h 800100"/>
              <a:gd name="connsiteX9" fmla="*/ 2075480 w 2114552"/>
              <a:gd name="connsiteY9" fmla="*/ 744400 h 800100"/>
              <a:gd name="connsiteX10" fmla="*/ 2085514 w 2114552"/>
              <a:gd name="connsiteY10" fmla="*/ 745491 h 800100"/>
              <a:gd name="connsiteX11" fmla="*/ 2090459 w 2114552"/>
              <a:gd name="connsiteY11" fmla="*/ 749296 h 800100"/>
              <a:gd name="connsiteX12" fmla="*/ 2092301 w 2114552"/>
              <a:gd name="connsiteY12" fmla="*/ 755065 h 800100"/>
              <a:gd name="connsiteX13" fmla="*/ 2089223 w 2114552"/>
              <a:gd name="connsiteY13" fmla="*/ 762579 h 800100"/>
              <a:gd name="connsiteX14" fmla="*/ 2081055 w 2114552"/>
              <a:gd name="connsiteY14" fmla="*/ 766166 h 800100"/>
              <a:gd name="connsiteX15" fmla="*/ 2084400 w 2114552"/>
              <a:gd name="connsiteY15" fmla="*/ 768251 h 800100"/>
              <a:gd name="connsiteX16" fmla="*/ 2090217 w 2114552"/>
              <a:gd name="connsiteY16" fmla="*/ 776055 h 800100"/>
              <a:gd name="connsiteX17" fmla="*/ 2095016 w 2114552"/>
              <a:gd name="connsiteY17" fmla="*/ 783763 h 800100"/>
              <a:gd name="connsiteX18" fmla="*/ 2087260 w 2114552"/>
              <a:gd name="connsiteY18" fmla="*/ 783763 h 800100"/>
              <a:gd name="connsiteX19" fmla="*/ 2083769 w 2114552"/>
              <a:gd name="connsiteY19" fmla="*/ 777558 h 800100"/>
              <a:gd name="connsiteX20" fmla="*/ 2077128 w 2114552"/>
              <a:gd name="connsiteY20" fmla="*/ 768396 h 800100"/>
              <a:gd name="connsiteX21" fmla="*/ 2072038 w 2114552"/>
              <a:gd name="connsiteY21" fmla="*/ 767039 h 800100"/>
              <a:gd name="connsiteX22" fmla="*/ 2068305 w 2114552"/>
              <a:gd name="connsiteY22" fmla="*/ 767039 h 800100"/>
              <a:gd name="connsiteX23" fmla="*/ 2068305 w 2114552"/>
              <a:gd name="connsiteY23" fmla="*/ 783763 h 800100"/>
              <a:gd name="connsiteX24" fmla="*/ 2061954 w 2114552"/>
              <a:gd name="connsiteY24" fmla="*/ 783763 h 800100"/>
              <a:gd name="connsiteX25" fmla="*/ 834048 w 2114552"/>
              <a:gd name="connsiteY25" fmla="*/ 741362 h 800100"/>
              <a:gd name="connsiteX26" fmla="*/ 784225 w 2114552"/>
              <a:gd name="connsiteY26" fmla="*/ 766474 h 800100"/>
              <a:gd name="connsiteX27" fmla="*/ 804985 w 2114552"/>
              <a:gd name="connsiteY27" fmla="*/ 787400 h 800100"/>
              <a:gd name="connsiteX28" fmla="*/ 838200 w 2114552"/>
              <a:gd name="connsiteY28" fmla="*/ 745547 h 800100"/>
              <a:gd name="connsiteX29" fmla="*/ 838200 w 2114552"/>
              <a:gd name="connsiteY29" fmla="*/ 741362 h 800100"/>
              <a:gd name="connsiteX30" fmla="*/ 834048 w 2114552"/>
              <a:gd name="connsiteY30" fmla="*/ 741362 h 800100"/>
              <a:gd name="connsiteX31" fmla="*/ 2078001 w 2114552"/>
              <a:gd name="connsiteY31" fmla="*/ 733008 h 800100"/>
              <a:gd name="connsiteX32" fmla="*/ 2062997 w 2114552"/>
              <a:gd name="connsiteY32" fmla="*/ 736959 h 800100"/>
              <a:gd name="connsiteX33" fmla="*/ 2051581 w 2114552"/>
              <a:gd name="connsiteY33" fmla="*/ 748254 h 800100"/>
              <a:gd name="connsiteX34" fmla="*/ 2047460 w 2114552"/>
              <a:gd name="connsiteY34" fmla="*/ 763548 h 800100"/>
              <a:gd name="connsiteX35" fmla="*/ 2051508 w 2114552"/>
              <a:gd name="connsiteY35" fmla="*/ 778697 h 800100"/>
              <a:gd name="connsiteX36" fmla="*/ 2062827 w 2114552"/>
              <a:gd name="connsiteY36" fmla="*/ 789993 h 800100"/>
              <a:gd name="connsiteX37" fmla="*/ 2078001 w 2114552"/>
              <a:gd name="connsiteY37" fmla="*/ 794041 h 800100"/>
              <a:gd name="connsiteX38" fmla="*/ 2093174 w 2114552"/>
              <a:gd name="connsiteY38" fmla="*/ 789993 h 800100"/>
              <a:gd name="connsiteX39" fmla="*/ 2104469 w 2114552"/>
              <a:gd name="connsiteY39" fmla="*/ 778697 h 800100"/>
              <a:gd name="connsiteX40" fmla="*/ 2108493 w 2114552"/>
              <a:gd name="connsiteY40" fmla="*/ 763548 h 800100"/>
              <a:gd name="connsiteX41" fmla="*/ 2104397 w 2114552"/>
              <a:gd name="connsiteY41" fmla="*/ 748254 h 800100"/>
              <a:gd name="connsiteX42" fmla="*/ 2092980 w 2114552"/>
              <a:gd name="connsiteY42" fmla="*/ 736959 h 800100"/>
              <a:gd name="connsiteX43" fmla="*/ 2078001 w 2114552"/>
              <a:gd name="connsiteY43" fmla="*/ 733008 h 800100"/>
              <a:gd name="connsiteX44" fmla="*/ 2078001 w 2114552"/>
              <a:gd name="connsiteY44" fmla="*/ 726948 h 800100"/>
              <a:gd name="connsiteX45" fmla="*/ 2095985 w 2114552"/>
              <a:gd name="connsiteY45" fmla="*/ 731675 h 800100"/>
              <a:gd name="connsiteX46" fmla="*/ 2109656 w 2114552"/>
              <a:gd name="connsiteY46" fmla="*/ 745200 h 800100"/>
              <a:gd name="connsiteX47" fmla="*/ 2114552 w 2114552"/>
              <a:gd name="connsiteY47" fmla="*/ 763548 h 800100"/>
              <a:gd name="connsiteX48" fmla="*/ 2109729 w 2114552"/>
              <a:gd name="connsiteY48" fmla="*/ 781727 h 800100"/>
              <a:gd name="connsiteX49" fmla="*/ 2096204 w 2114552"/>
              <a:gd name="connsiteY49" fmla="*/ 795277 h 800100"/>
              <a:gd name="connsiteX50" fmla="*/ 2078001 w 2114552"/>
              <a:gd name="connsiteY50" fmla="*/ 800100 h 800100"/>
              <a:gd name="connsiteX51" fmla="*/ 2059797 w 2114552"/>
              <a:gd name="connsiteY51" fmla="*/ 795277 h 800100"/>
              <a:gd name="connsiteX52" fmla="*/ 2046248 w 2114552"/>
              <a:gd name="connsiteY52" fmla="*/ 781727 h 800100"/>
              <a:gd name="connsiteX53" fmla="*/ 2041400 w 2114552"/>
              <a:gd name="connsiteY53" fmla="*/ 763548 h 800100"/>
              <a:gd name="connsiteX54" fmla="*/ 2046321 w 2114552"/>
              <a:gd name="connsiteY54" fmla="*/ 745200 h 800100"/>
              <a:gd name="connsiteX55" fmla="*/ 2060016 w 2114552"/>
              <a:gd name="connsiteY55" fmla="*/ 731675 h 800100"/>
              <a:gd name="connsiteX56" fmla="*/ 2078001 w 2114552"/>
              <a:gd name="connsiteY56" fmla="*/ 726948 h 800100"/>
              <a:gd name="connsiteX57" fmla="*/ 1058070 w 2114552"/>
              <a:gd name="connsiteY57" fmla="*/ 692149 h 800100"/>
              <a:gd name="connsiteX58" fmla="*/ 1020763 w 2114552"/>
              <a:gd name="connsiteY58" fmla="*/ 739774 h 800100"/>
              <a:gd name="connsiteX59" fmla="*/ 1058070 w 2114552"/>
              <a:gd name="connsiteY59" fmla="*/ 787399 h 800100"/>
              <a:gd name="connsiteX60" fmla="*/ 1095377 w 2114552"/>
              <a:gd name="connsiteY60" fmla="*/ 739774 h 800100"/>
              <a:gd name="connsiteX61" fmla="*/ 1058070 w 2114552"/>
              <a:gd name="connsiteY61" fmla="*/ 692149 h 800100"/>
              <a:gd name="connsiteX62" fmla="*/ 692151 w 2114552"/>
              <a:gd name="connsiteY62" fmla="*/ 692149 h 800100"/>
              <a:gd name="connsiteX63" fmla="*/ 658813 w 2114552"/>
              <a:gd name="connsiteY63" fmla="*/ 739774 h 800100"/>
              <a:gd name="connsiteX64" fmla="*/ 692151 w 2114552"/>
              <a:gd name="connsiteY64" fmla="*/ 787399 h 800100"/>
              <a:gd name="connsiteX65" fmla="*/ 725489 w 2114552"/>
              <a:gd name="connsiteY65" fmla="*/ 739774 h 800100"/>
              <a:gd name="connsiteX66" fmla="*/ 692151 w 2114552"/>
              <a:gd name="connsiteY66" fmla="*/ 692149 h 800100"/>
              <a:gd name="connsiteX67" fmla="*/ 323056 w 2114552"/>
              <a:gd name="connsiteY67" fmla="*/ 692149 h 800100"/>
              <a:gd name="connsiteX68" fmla="*/ 285749 w 2114552"/>
              <a:gd name="connsiteY68" fmla="*/ 739774 h 800100"/>
              <a:gd name="connsiteX69" fmla="*/ 323056 w 2114552"/>
              <a:gd name="connsiteY69" fmla="*/ 787399 h 800100"/>
              <a:gd name="connsiteX70" fmla="*/ 360363 w 2114552"/>
              <a:gd name="connsiteY70" fmla="*/ 739774 h 800100"/>
              <a:gd name="connsiteX71" fmla="*/ 323056 w 2114552"/>
              <a:gd name="connsiteY71" fmla="*/ 692149 h 800100"/>
              <a:gd name="connsiteX72" fmla="*/ 966943 w 2114552"/>
              <a:gd name="connsiteY72" fmla="*/ 685949 h 800100"/>
              <a:gd name="connsiteX73" fmla="*/ 981464 w 2114552"/>
              <a:gd name="connsiteY73" fmla="*/ 685949 h 800100"/>
              <a:gd name="connsiteX74" fmla="*/ 981464 w 2114552"/>
              <a:gd name="connsiteY74" fmla="*/ 799333 h 800100"/>
              <a:gd name="connsiteX75" fmla="*/ 966943 w 2114552"/>
              <a:gd name="connsiteY75" fmla="*/ 799333 h 800100"/>
              <a:gd name="connsiteX76" fmla="*/ 1136650 w 2114552"/>
              <a:gd name="connsiteY76" fmla="*/ 684212 h 800100"/>
              <a:gd name="connsiteX77" fmla="*/ 1148897 w 2114552"/>
              <a:gd name="connsiteY77" fmla="*/ 684212 h 800100"/>
              <a:gd name="connsiteX78" fmla="*/ 1148897 w 2114552"/>
              <a:gd name="connsiteY78" fmla="*/ 704791 h 800100"/>
              <a:gd name="connsiteX79" fmla="*/ 1185636 w 2114552"/>
              <a:gd name="connsiteY79" fmla="*/ 684212 h 800100"/>
              <a:gd name="connsiteX80" fmla="*/ 1222375 w 2114552"/>
              <a:gd name="connsiteY80" fmla="*/ 725369 h 800100"/>
              <a:gd name="connsiteX81" fmla="*/ 1222375 w 2114552"/>
              <a:gd name="connsiteY81" fmla="*/ 795337 h 800100"/>
              <a:gd name="connsiteX82" fmla="*/ 1210129 w 2114552"/>
              <a:gd name="connsiteY82" fmla="*/ 795337 h 800100"/>
              <a:gd name="connsiteX83" fmla="*/ 1210129 w 2114552"/>
              <a:gd name="connsiteY83" fmla="*/ 729485 h 800100"/>
              <a:gd name="connsiteX84" fmla="*/ 1185636 w 2114552"/>
              <a:gd name="connsiteY84" fmla="*/ 692443 h 800100"/>
              <a:gd name="connsiteX85" fmla="*/ 1152979 w 2114552"/>
              <a:gd name="connsiteY85" fmla="*/ 733601 h 800100"/>
              <a:gd name="connsiteX86" fmla="*/ 1152979 w 2114552"/>
              <a:gd name="connsiteY86" fmla="*/ 795337 h 800100"/>
              <a:gd name="connsiteX87" fmla="*/ 1136650 w 2114552"/>
              <a:gd name="connsiteY87" fmla="*/ 795337 h 800100"/>
              <a:gd name="connsiteX88" fmla="*/ 1136650 w 2114552"/>
              <a:gd name="connsiteY88" fmla="*/ 713022 h 800100"/>
              <a:gd name="connsiteX89" fmla="*/ 1136650 w 2114552"/>
              <a:gd name="connsiteY89" fmla="*/ 684212 h 800100"/>
              <a:gd name="connsiteX90" fmla="*/ 1054894 w 2114552"/>
              <a:gd name="connsiteY90" fmla="*/ 684212 h 800100"/>
              <a:gd name="connsiteX91" fmla="*/ 1106488 w 2114552"/>
              <a:gd name="connsiteY91" fmla="*/ 742156 h 800100"/>
              <a:gd name="connsiteX92" fmla="*/ 1054894 w 2114552"/>
              <a:gd name="connsiteY92" fmla="*/ 800100 h 800100"/>
              <a:gd name="connsiteX93" fmla="*/ 1003300 w 2114552"/>
              <a:gd name="connsiteY93" fmla="*/ 742156 h 800100"/>
              <a:gd name="connsiteX94" fmla="*/ 1054894 w 2114552"/>
              <a:gd name="connsiteY94" fmla="*/ 684212 h 800100"/>
              <a:gd name="connsiteX95" fmla="*/ 812499 w 2114552"/>
              <a:gd name="connsiteY95" fmla="*/ 684212 h 800100"/>
              <a:gd name="connsiteX96" fmla="*/ 854076 w 2114552"/>
              <a:gd name="connsiteY96" fmla="*/ 725601 h 800100"/>
              <a:gd name="connsiteX97" fmla="*/ 854076 w 2114552"/>
              <a:gd name="connsiteY97" fmla="*/ 775267 h 800100"/>
              <a:gd name="connsiteX98" fmla="*/ 854076 w 2114552"/>
              <a:gd name="connsiteY98" fmla="*/ 795961 h 800100"/>
              <a:gd name="connsiteX99" fmla="*/ 841603 w 2114552"/>
              <a:gd name="connsiteY99" fmla="*/ 795961 h 800100"/>
              <a:gd name="connsiteX100" fmla="*/ 841603 w 2114552"/>
              <a:gd name="connsiteY100" fmla="*/ 779406 h 800100"/>
              <a:gd name="connsiteX101" fmla="*/ 837445 w 2114552"/>
              <a:gd name="connsiteY101" fmla="*/ 779406 h 800100"/>
              <a:gd name="connsiteX102" fmla="*/ 804183 w 2114552"/>
              <a:gd name="connsiteY102" fmla="*/ 800100 h 800100"/>
              <a:gd name="connsiteX103" fmla="*/ 766763 w 2114552"/>
              <a:gd name="connsiteY103" fmla="*/ 766989 h 800100"/>
              <a:gd name="connsiteX104" fmla="*/ 837445 w 2114552"/>
              <a:gd name="connsiteY104" fmla="*/ 729739 h 800100"/>
              <a:gd name="connsiteX105" fmla="*/ 837445 w 2114552"/>
              <a:gd name="connsiteY105" fmla="*/ 721462 h 800100"/>
              <a:gd name="connsiteX106" fmla="*/ 812499 w 2114552"/>
              <a:gd name="connsiteY106" fmla="*/ 692490 h 800100"/>
              <a:gd name="connsiteX107" fmla="*/ 779236 w 2114552"/>
              <a:gd name="connsiteY107" fmla="*/ 704906 h 800100"/>
              <a:gd name="connsiteX108" fmla="*/ 779236 w 2114552"/>
              <a:gd name="connsiteY108" fmla="*/ 688351 h 800100"/>
              <a:gd name="connsiteX109" fmla="*/ 812499 w 2114552"/>
              <a:gd name="connsiteY109" fmla="*/ 684212 h 800100"/>
              <a:gd name="connsiteX110" fmla="*/ 527050 w 2114552"/>
              <a:gd name="connsiteY110" fmla="*/ 684212 h 800100"/>
              <a:gd name="connsiteX111" fmla="*/ 539523 w 2114552"/>
              <a:gd name="connsiteY111" fmla="*/ 684212 h 800100"/>
              <a:gd name="connsiteX112" fmla="*/ 539523 w 2114552"/>
              <a:gd name="connsiteY112" fmla="*/ 704791 h 800100"/>
              <a:gd name="connsiteX113" fmla="*/ 576943 w 2114552"/>
              <a:gd name="connsiteY113" fmla="*/ 684212 h 800100"/>
              <a:gd name="connsiteX114" fmla="*/ 614363 w 2114552"/>
              <a:gd name="connsiteY114" fmla="*/ 725369 h 800100"/>
              <a:gd name="connsiteX115" fmla="*/ 614363 w 2114552"/>
              <a:gd name="connsiteY115" fmla="*/ 795337 h 800100"/>
              <a:gd name="connsiteX116" fmla="*/ 601890 w 2114552"/>
              <a:gd name="connsiteY116" fmla="*/ 795337 h 800100"/>
              <a:gd name="connsiteX117" fmla="*/ 601890 w 2114552"/>
              <a:gd name="connsiteY117" fmla="*/ 729485 h 800100"/>
              <a:gd name="connsiteX118" fmla="*/ 576943 w 2114552"/>
              <a:gd name="connsiteY118" fmla="*/ 692443 h 800100"/>
              <a:gd name="connsiteX119" fmla="*/ 543681 w 2114552"/>
              <a:gd name="connsiteY119" fmla="*/ 733601 h 800100"/>
              <a:gd name="connsiteX120" fmla="*/ 543681 w 2114552"/>
              <a:gd name="connsiteY120" fmla="*/ 795337 h 800100"/>
              <a:gd name="connsiteX121" fmla="*/ 527050 w 2114552"/>
              <a:gd name="connsiteY121" fmla="*/ 795337 h 800100"/>
              <a:gd name="connsiteX122" fmla="*/ 527050 w 2114552"/>
              <a:gd name="connsiteY122" fmla="*/ 713022 h 800100"/>
              <a:gd name="connsiteX123" fmla="*/ 527050 w 2114552"/>
              <a:gd name="connsiteY123" fmla="*/ 684212 h 800100"/>
              <a:gd name="connsiteX124" fmla="*/ 406400 w 2114552"/>
              <a:gd name="connsiteY124" fmla="*/ 684212 h 800100"/>
              <a:gd name="connsiteX125" fmla="*/ 418873 w 2114552"/>
              <a:gd name="connsiteY125" fmla="*/ 684212 h 800100"/>
              <a:gd name="connsiteX126" fmla="*/ 418873 w 2114552"/>
              <a:gd name="connsiteY126" fmla="*/ 754573 h 800100"/>
              <a:gd name="connsiteX127" fmla="*/ 443820 w 2114552"/>
              <a:gd name="connsiteY127" fmla="*/ 787683 h 800100"/>
              <a:gd name="connsiteX128" fmla="*/ 477082 w 2114552"/>
              <a:gd name="connsiteY128" fmla="*/ 746295 h 800100"/>
              <a:gd name="connsiteX129" fmla="*/ 477082 w 2114552"/>
              <a:gd name="connsiteY129" fmla="*/ 684212 h 800100"/>
              <a:gd name="connsiteX130" fmla="*/ 493713 w 2114552"/>
              <a:gd name="connsiteY130" fmla="*/ 684212 h 800100"/>
              <a:gd name="connsiteX131" fmla="*/ 493713 w 2114552"/>
              <a:gd name="connsiteY131" fmla="*/ 771128 h 800100"/>
              <a:gd name="connsiteX132" fmla="*/ 493713 w 2114552"/>
              <a:gd name="connsiteY132" fmla="*/ 795961 h 800100"/>
              <a:gd name="connsiteX133" fmla="*/ 481240 w 2114552"/>
              <a:gd name="connsiteY133" fmla="*/ 795961 h 800100"/>
              <a:gd name="connsiteX134" fmla="*/ 481240 w 2114552"/>
              <a:gd name="connsiteY134" fmla="*/ 779406 h 800100"/>
              <a:gd name="connsiteX135" fmla="*/ 443820 w 2114552"/>
              <a:gd name="connsiteY135" fmla="*/ 800100 h 800100"/>
              <a:gd name="connsiteX136" fmla="*/ 406400 w 2114552"/>
              <a:gd name="connsiteY136" fmla="*/ 758711 h 800100"/>
              <a:gd name="connsiteX137" fmla="*/ 406400 w 2114552"/>
              <a:gd name="connsiteY137" fmla="*/ 684212 h 800100"/>
              <a:gd name="connsiteX138" fmla="*/ 325437 w 2114552"/>
              <a:gd name="connsiteY138" fmla="*/ 684212 h 800100"/>
              <a:gd name="connsiteX139" fmla="*/ 377825 w 2114552"/>
              <a:gd name="connsiteY139" fmla="*/ 742156 h 800100"/>
              <a:gd name="connsiteX140" fmla="*/ 325437 w 2114552"/>
              <a:gd name="connsiteY140" fmla="*/ 800100 h 800100"/>
              <a:gd name="connsiteX141" fmla="*/ 273049 w 2114552"/>
              <a:gd name="connsiteY141" fmla="*/ 742156 h 800100"/>
              <a:gd name="connsiteX142" fmla="*/ 325437 w 2114552"/>
              <a:gd name="connsiteY142" fmla="*/ 684212 h 800100"/>
              <a:gd name="connsiteX143" fmla="*/ 1724027 w 2114552"/>
              <a:gd name="connsiteY143" fmla="*/ 666750 h 800100"/>
              <a:gd name="connsiteX144" fmla="*/ 1720852 w 2114552"/>
              <a:gd name="connsiteY144" fmla="*/ 679450 h 800100"/>
              <a:gd name="connsiteX145" fmla="*/ 1716089 w 2114552"/>
              <a:gd name="connsiteY145" fmla="*/ 687388 h 800100"/>
              <a:gd name="connsiteX146" fmla="*/ 1733552 w 2114552"/>
              <a:gd name="connsiteY146" fmla="*/ 687388 h 800100"/>
              <a:gd name="connsiteX147" fmla="*/ 1728789 w 2114552"/>
              <a:gd name="connsiteY147" fmla="*/ 679450 h 800100"/>
              <a:gd name="connsiteX148" fmla="*/ 1728922 w 2114552"/>
              <a:gd name="connsiteY148" fmla="*/ 654050 h 800100"/>
              <a:gd name="connsiteX149" fmla="*/ 1728922 w 2114552"/>
              <a:gd name="connsiteY149" fmla="*/ 658202 h 800100"/>
              <a:gd name="connsiteX150" fmla="*/ 1737124 w 2114552"/>
              <a:gd name="connsiteY150" fmla="*/ 678962 h 800100"/>
              <a:gd name="connsiteX151" fmla="*/ 1749427 w 2114552"/>
              <a:gd name="connsiteY151" fmla="*/ 703873 h 800100"/>
              <a:gd name="connsiteX152" fmla="*/ 1737124 w 2114552"/>
              <a:gd name="connsiteY152" fmla="*/ 703873 h 800100"/>
              <a:gd name="connsiteX153" fmla="*/ 1737124 w 2114552"/>
              <a:gd name="connsiteY153" fmla="*/ 695569 h 800100"/>
              <a:gd name="connsiteX154" fmla="*/ 1712517 w 2114552"/>
              <a:gd name="connsiteY154" fmla="*/ 695569 h 800100"/>
              <a:gd name="connsiteX155" fmla="*/ 1712517 w 2114552"/>
              <a:gd name="connsiteY155" fmla="*/ 708025 h 800100"/>
              <a:gd name="connsiteX156" fmla="*/ 1700214 w 2114552"/>
              <a:gd name="connsiteY156" fmla="*/ 703873 h 800100"/>
              <a:gd name="connsiteX157" fmla="*/ 1712517 w 2114552"/>
              <a:gd name="connsiteY157" fmla="*/ 678962 h 800100"/>
              <a:gd name="connsiteX158" fmla="*/ 1716618 w 2114552"/>
              <a:gd name="connsiteY158" fmla="*/ 658202 h 800100"/>
              <a:gd name="connsiteX159" fmla="*/ 1728922 w 2114552"/>
              <a:gd name="connsiteY159" fmla="*/ 654050 h 800100"/>
              <a:gd name="connsiteX160" fmla="*/ 907733 w 2114552"/>
              <a:gd name="connsiteY160" fmla="*/ 654049 h 800100"/>
              <a:gd name="connsiteX161" fmla="*/ 907733 w 2114552"/>
              <a:gd name="connsiteY161" fmla="*/ 683259 h 800100"/>
              <a:gd name="connsiteX162" fmla="*/ 932498 w 2114552"/>
              <a:gd name="connsiteY162" fmla="*/ 683259 h 800100"/>
              <a:gd name="connsiteX163" fmla="*/ 932498 w 2114552"/>
              <a:gd name="connsiteY163" fmla="*/ 695778 h 800100"/>
              <a:gd name="connsiteX164" fmla="*/ 907733 w 2114552"/>
              <a:gd name="connsiteY164" fmla="*/ 695778 h 800100"/>
              <a:gd name="connsiteX165" fmla="*/ 907733 w 2114552"/>
              <a:gd name="connsiteY165" fmla="*/ 770889 h 800100"/>
              <a:gd name="connsiteX166" fmla="*/ 924243 w 2114552"/>
              <a:gd name="connsiteY166" fmla="*/ 787580 h 800100"/>
              <a:gd name="connsiteX167" fmla="*/ 936626 w 2114552"/>
              <a:gd name="connsiteY167" fmla="*/ 783408 h 800100"/>
              <a:gd name="connsiteX168" fmla="*/ 936626 w 2114552"/>
              <a:gd name="connsiteY168" fmla="*/ 795926 h 800100"/>
              <a:gd name="connsiteX169" fmla="*/ 920116 w 2114552"/>
              <a:gd name="connsiteY169" fmla="*/ 800099 h 800100"/>
              <a:gd name="connsiteX170" fmla="*/ 895351 w 2114552"/>
              <a:gd name="connsiteY170" fmla="*/ 762543 h 800100"/>
              <a:gd name="connsiteX171" fmla="*/ 895351 w 2114552"/>
              <a:gd name="connsiteY171" fmla="*/ 695778 h 800100"/>
              <a:gd name="connsiteX172" fmla="*/ 874713 w 2114552"/>
              <a:gd name="connsiteY172" fmla="*/ 695778 h 800100"/>
              <a:gd name="connsiteX173" fmla="*/ 874713 w 2114552"/>
              <a:gd name="connsiteY173" fmla="*/ 683259 h 800100"/>
              <a:gd name="connsiteX174" fmla="*/ 895351 w 2114552"/>
              <a:gd name="connsiteY174" fmla="*/ 683259 h 800100"/>
              <a:gd name="connsiteX175" fmla="*/ 895351 w 2114552"/>
              <a:gd name="connsiteY175" fmla="*/ 658222 h 800100"/>
              <a:gd name="connsiteX176" fmla="*/ 907733 w 2114552"/>
              <a:gd name="connsiteY176" fmla="*/ 654049 h 800100"/>
              <a:gd name="connsiteX177" fmla="*/ 1658542 w 2114552"/>
              <a:gd name="connsiteY177" fmla="*/ 650875 h 800100"/>
              <a:gd name="connsiteX178" fmla="*/ 1666745 w 2114552"/>
              <a:gd name="connsiteY178" fmla="*/ 650875 h 800100"/>
              <a:gd name="connsiteX179" fmla="*/ 1683149 w 2114552"/>
              <a:gd name="connsiteY179" fmla="*/ 688242 h 800100"/>
              <a:gd name="connsiteX180" fmla="*/ 1687250 w 2114552"/>
              <a:gd name="connsiteY180" fmla="*/ 655027 h 800100"/>
              <a:gd name="connsiteX181" fmla="*/ 1695452 w 2114552"/>
              <a:gd name="connsiteY181" fmla="*/ 655027 h 800100"/>
              <a:gd name="connsiteX182" fmla="*/ 1687250 w 2114552"/>
              <a:gd name="connsiteY182" fmla="*/ 704850 h 800100"/>
              <a:gd name="connsiteX183" fmla="*/ 1679048 w 2114552"/>
              <a:gd name="connsiteY183" fmla="*/ 704850 h 800100"/>
              <a:gd name="connsiteX184" fmla="*/ 1662643 w 2114552"/>
              <a:gd name="connsiteY184" fmla="*/ 671635 h 800100"/>
              <a:gd name="connsiteX185" fmla="*/ 1658542 w 2114552"/>
              <a:gd name="connsiteY185" fmla="*/ 700698 h 800100"/>
              <a:gd name="connsiteX186" fmla="*/ 1646239 w 2114552"/>
              <a:gd name="connsiteY186" fmla="*/ 700698 h 800100"/>
              <a:gd name="connsiteX187" fmla="*/ 1658542 w 2114552"/>
              <a:gd name="connsiteY187" fmla="*/ 650875 h 800100"/>
              <a:gd name="connsiteX188" fmla="*/ 1787526 w 2114552"/>
              <a:gd name="connsiteY188" fmla="*/ 646113 h 800100"/>
              <a:gd name="connsiteX189" fmla="*/ 1787526 w 2114552"/>
              <a:gd name="connsiteY189" fmla="*/ 654504 h 800100"/>
              <a:gd name="connsiteX190" fmla="*/ 1771016 w 2114552"/>
              <a:gd name="connsiteY190" fmla="*/ 658700 h 800100"/>
              <a:gd name="connsiteX191" fmla="*/ 1779271 w 2114552"/>
              <a:gd name="connsiteY191" fmla="*/ 700655 h 800100"/>
              <a:gd name="connsiteX192" fmla="*/ 1771016 w 2114552"/>
              <a:gd name="connsiteY192" fmla="*/ 704851 h 800100"/>
              <a:gd name="connsiteX193" fmla="*/ 1762761 w 2114552"/>
              <a:gd name="connsiteY193" fmla="*/ 662895 h 800100"/>
              <a:gd name="connsiteX194" fmla="*/ 1746251 w 2114552"/>
              <a:gd name="connsiteY194" fmla="*/ 662895 h 800100"/>
              <a:gd name="connsiteX195" fmla="*/ 1746251 w 2114552"/>
              <a:gd name="connsiteY195" fmla="*/ 654504 h 800100"/>
              <a:gd name="connsiteX196" fmla="*/ 1787526 w 2114552"/>
              <a:gd name="connsiteY196" fmla="*/ 646113 h 800100"/>
              <a:gd name="connsiteX197" fmla="*/ 1617029 w 2114552"/>
              <a:gd name="connsiteY197" fmla="*/ 646113 h 800100"/>
              <a:gd name="connsiteX198" fmla="*/ 1617029 w 2114552"/>
              <a:gd name="connsiteY198" fmla="*/ 654051 h 800100"/>
              <a:gd name="connsiteX199" fmla="*/ 1612901 w 2114552"/>
              <a:gd name="connsiteY199" fmla="*/ 658019 h 800100"/>
              <a:gd name="connsiteX200" fmla="*/ 1625284 w 2114552"/>
              <a:gd name="connsiteY200" fmla="*/ 661988 h 800100"/>
              <a:gd name="connsiteX201" fmla="*/ 1633539 w 2114552"/>
              <a:gd name="connsiteY201" fmla="*/ 658019 h 800100"/>
              <a:gd name="connsiteX202" fmla="*/ 1633539 w 2114552"/>
              <a:gd name="connsiteY202" fmla="*/ 654051 h 800100"/>
              <a:gd name="connsiteX203" fmla="*/ 1629412 w 2114552"/>
              <a:gd name="connsiteY203" fmla="*/ 650082 h 800100"/>
              <a:gd name="connsiteX204" fmla="*/ 1617029 w 2114552"/>
              <a:gd name="connsiteY204" fmla="*/ 646113 h 800100"/>
              <a:gd name="connsiteX205" fmla="*/ 966943 w 2114552"/>
              <a:gd name="connsiteY205" fmla="*/ 643885 h 800100"/>
              <a:gd name="connsiteX206" fmla="*/ 981464 w 2114552"/>
              <a:gd name="connsiteY206" fmla="*/ 643885 h 800100"/>
              <a:gd name="connsiteX207" fmla="*/ 981464 w 2114552"/>
              <a:gd name="connsiteY207" fmla="*/ 660066 h 800100"/>
              <a:gd name="connsiteX208" fmla="*/ 966943 w 2114552"/>
              <a:gd name="connsiteY208" fmla="*/ 660066 h 800100"/>
              <a:gd name="connsiteX209" fmla="*/ 1795464 w 2114552"/>
              <a:gd name="connsiteY209" fmla="*/ 641350 h 800100"/>
              <a:gd name="connsiteX210" fmla="*/ 1807711 w 2114552"/>
              <a:gd name="connsiteY210" fmla="*/ 641350 h 800100"/>
              <a:gd name="connsiteX211" fmla="*/ 1824039 w 2114552"/>
              <a:gd name="connsiteY211" fmla="*/ 687917 h 800100"/>
              <a:gd name="connsiteX212" fmla="*/ 1811793 w 2114552"/>
              <a:gd name="connsiteY212" fmla="*/ 692150 h 800100"/>
              <a:gd name="connsiteX213" fmla="*/ 1795464 w 2114552"/>
              <a:gd name="connsiteY213" fmla="*/ 641350 h 800100"/>
              <a:gd name="connsiteX214" fmla="*/ 177800 w 2114552"/>
              <a:gd name="connsiteY214" fmla="*/ 641349 h 800100"/>
              <a:gd name="connsiteX215" fmla="*/ 252413 w 2114552"/>
              <a:gd name="connsiteY215" fmla="*/ 641349 h 800100"/>
              <a:gd name="connsiteX216" fmla="*/ 252413 w 2114552"/>
              <a:gd name="connsiteY216" fmla="*/ 654049 h 800100"/>
              <a:gd name="connsiteX217" fmla="*/ 195262 w 2114552"/>
              <a:gd name="connsiteY217" fmla="*/ 654049 h 800100"/>
              <a:gd name="connsiteX218" fmla="*/ 195262 w 2114552"/>
              <a:gd name="connsiteY218" fmla="*/ 712787 h 800100"/>
              <a:gd name="connsiteX219" fmla="*/ 249238 w 2114552"/>
              <a:gd name="connsiteY219" fmla="*/ 712787 h 800100"/>
              <a:gd name="connsiteX220" fmla="*/ 249238 w 2114552"/>
              <a:gd name="connsiteY220" fmla="*/ 725487 h 800100"/>
              <a:gd name="connsiteX221" fmla="*/ 195262 w 2114552"/>
              <a:gd name="connsiteY221" fmla="*/ 725487 h 800100"/>
              <a:gd name="connsiteX222" fmla="*/ 195262 w 2114552"/>
              <a:gd name="connsiteY222" fmla="*/ 795337 h 800100"/>
              <a:gd name="connsiteX223" fmla="*/ 177800 w 2114552"/>
              <a:gd name="connsiteY223" fmla="*/ 795337 h 800100"/>
              <a:gd name="connsiteX224" fmla="*/ 1612770 w 2114552"/>
              <a:gd name="connsiteY224" fmla="*/ 633413 h 800100"/>
              <a:gd name="connsiteX225" fmla="*/ 1633275 w 2114552"/>
              <a:gd name="connsiteY225" fmla="*/ 641668 h 800100"/>
              <a:gd name="connsiteX226" fmla="*/ 1641477 w 2114552"/>
              <a:gd name="connsiteY226" fmla="*/ 654051 h 800100"/>
              <a:gd name="connsiteX227" fmla="*/ 1641477 w 2114552"/>
              <a:gd name="connsiteY227" fmla="*/ 658178 h 800100"/>
              <a:gd name="connsiteX228" fmla="*/ 1629174 w 2114552"/>
              <a:gd name="connsiteY228" fmla="*/ 670561 h 800100"/>
              <a:gd name="connsiteX229" fmla="*/ 1633275 w 2114552"/>
              <a:gd name="connsiteY229" fmla="*/ 695326 h 800100"/>
              <a:gd name="connsiteX230" fmla="*/ 1620972 w 2114552"/>
              <a:gd name="connsiteY230" fmla="*/ 691198 h 800100"/>
              <a:gd name="connsiteX231" fmla="*/ 1620972 w 2114552"/>
              <a:gd name="connsiteY231" fmla="*/ 670561 h 800100"/>
              <a:gd name="connsiteX232" fmla="*/ 1608668 w 2114552"/>
              <a:gd name="connsiteY232" fmla="*/ 666433 h 800100"/>
              <a:gd name="connsiteX233" fmla="*/ 1604567 w 2114552"/>
              <a:gd name="connsiteY233" fmla="*/ 682943 h 800100"/>
              <a:gd name="connsiteX234" fmla="*/ 1592264 w 2114552"/>
              <a:gd name="connsiteY234" fmla="*/ 678816 h 800100"/>
              <a:gd name="connsiteX235" fmla="*/ 1604567 w 2114552"/>
              <a:gd name="connsiteY235" fmla="*/ 658178 h 800100"/>
              <a:gd name="connsiteX236" fmla="*/ 1604567 w 2114552"/>
              <a:gd name="connsiteY236" fmla="*/ 654051 h 800100"/>
              <a:gd name="connsiteX237" fmla="*/ 1612770 w 2114552"/>
              <a:gd name="connsiteY237" fmla="*/ 633413 h 800100"/>
              <a:gd name="connsiteX238" fmla="*/ 1855109 w 2114552"/>
              <a:gd name="connsiteY238" fmla="*/ 630214 h 800100"/>
              <a:gd name="connsiteX239" fmla="*/ 1844903 w 2114552"/>
              <a:gd name="connsiteY239" fmla="*/ 632818 h 800100"/>
              <a:gd name="connsiteX240" fmla="*/ 1836739 w 2114552"/>
              <a:gd name="connsiteY240" fmla="*/ 645320 h 800100"/>
              <a:gd name="connsiteX241" fmla="*/ 1836739 w 2114552"/>
              <a:gd name="connsiteY241" fmla="*/ 653655 h 800100"/>
              <a:gd name="connsiteX242" fmla="*/ 1840821 w 2114552"/>
              <a:gd name="connsiteY242" fmla="*/ 657822 h 800100"/>
              <a:gd name="connsiteX243" fmla="*/ 1857150 w 2114552"/>
              <a:gd name="connsiteY243" fmla="*/ 661989 h 800100"/>
              <a:gd name="connsiteX244" fmla="*/ 1861232 w 2114552"/>
              <a:gd name="connsiteY244" fmla="*/ 657822 h 800100"/>
              <a:gd name="connsiteX245" fmla="*/ 1865314 w 2114552"/>
              <a:gd name="connsiteY245" fmla="*/ 645320 h 800100"/>
              <a:gd name="connsiteX246" fmla="*/ 1865314 w 2114552"/>
              <a:gd name="connsiteY246" fmla="*/ 636986 h 800100"/>
              <a:gd name="connsiteX247" fmla="*/ 1855109 w 2114552"/>
              <a:gd name="connsiteY247" fmla="*/ 630214 h 800100"/>
              <a:gd name="connsiteX248" fmla="*/ 726110 w 2114552"/>
              <a:gd name="connsiteY248" fmla="*/ 628649 h 800100"/>
              <a:gd name="connsiteX249" fmla="*/ 742951 w 2114552"/>
              <a:gd name="connsiteY249" fmla="*/ 628649 h 800100"/>
              <a:gd name="connsiteX250" fmla="*/ 742951 w 2114552"/>
              <a:gd name="connsiteY250" fmla="*/ 795917 h 800100"/>
              <a:gd name="connsiteX251" fmla="*/ 726110 w 2114552"/>
              <a:gd name="connsiteY251" fmla="*/ 795917 h 800100"/>
              <a:gd name="connsiteX252" fmla="*/ 726110 w 2114552"/>
              <a:gd name="connsiteY252" fmla="*/ 779190 h 800100"/>
              <a:gd name="connsiteX253" fmla="*/ 692427 w 2114552"/>
              <a:gd name="connsiteY253" fmla="*/ 800099 h 800100"/>
              <a:gd name="connsiteX254" fmla="*/ 646113 w 2114552"/>
              <a:gd name="connsiteY254" fmla="*/ 741555 h 800100"/>
              <a:gd name="connsiteX255" fmla="*/ 692427 w 2114552"/>
              <a:gd name="connsiteY255" fmla="*/ 683011 h 800100"/>
              <a:gd name="connsiteX256" fmla="*/ 726110 w 2114552"/>
              <a:gd name="connsiteY256" fmla="*/ 703920 h 800100"/>
              <a:gd name="connsiteX257" fmla="*/ 726110 w 2114552"/>
              <a:gd name="connsiteY257" fmla="*/ 628649 h 800100"/>
              <a:gd name="connsiteX258" fmla="*/ 1857377 w 2114552"/>
              <a:gd name="connsiteY258" fmla="*/ 622131 h 800100"/>
              <a:gd name="connsiteX259" fmla="*/ 1874839 w 2114552"/>
              <a:gd name="connsiteY259" fmla="*/ 633868 h 800100"/>
              <a:gd name="connsiteX260" fmla="*/ 1874839 w 2114552"/>
              <a:gd name="connsiteY260" fmla="*/ 646114 h 800100"/>
              <a:gd name="connsiteX261" fmla="*/ 1874839 w 2114552"/>
              <a:gd name="connsiteY261" fmla="*/ 658360 h 800100"/>
              <a:gd name="connsiteX262" fmla="*/ 1862139 w 2114552"/>
              <a:gd name="connsiteY262" fmla="*/ 666525 h 800100"/>
              <a:gd name="connsiteX263" fmla="*/ 1828272 w 2114552"/>
              <a:gd name="connsiteY263" fmla="*/ 658360 h 800100"/>
              <a:gd name="connsiteX264" fmla="*/ 1824039 w 2114552"/>
              <a:gd name="connsiteY264" fmla="*/ 646114 h 800100"/>
              <a:gd name="connsiteX265" fmla="*/ 1836739 w 2114552"/>
              <a:gd name="connsiteY265" fmla="*/ 625703 h 800100"/>
              <a:gd name="connsiteX266" fmla="*/ 1857377 w 2114552"/>
              <a:gd name="connsiteY266" fmla="*/ 622131 h 800100"/>
              <a:gd name="connsiteX267" fmla="*/ 1571138 w 2114552"/>
              <a:gd name="connsiteY267" fmla="*/ 612775 h 800100"/>
              <a:gd name="connsiteX268" fmla="*/ 1600201 w 2114552"/>
              <a:gd name="connsiteY268" fmla="*/ 629285 h 800100"/>
              <a:gd name="connsiteX269" fmla="*/ 1596049 w 2114552"/>
              <a:gd name="connsiteY269" fmla="*/ 637540 h 800100"/>
              <a:gd name="connsiteX270" fmla="*/ 1575290 w 2114552"/>
              <a:gd name="connsiteY270" fmla="*/ 625158 h 800100"/>
              <a:gd name="connsiteX271" fmla="*/ 1571138 w 2114552"/>
              <a:gd name="connsiteY271" fmla="*/ 633413 h 800100"/>
              <a:gd name="connsiteX272" fmla="*/ 1583593 w 2114552"/>
              <a:gd name="connsiteY272" fmla="*/ 641668 h 800100"/>
              <a:gd name="connsiteX273" fmla="*/ 1579442 w 2114552"/>
              <a:gd name="connsiteY273" fmla="*/ 649923 h 800100"/>
              <a:gd name="connsiteX274" fmla="*/ 1566986 w 2114552"/>
              <a:gd name="connsiteY274" fmla="*/ 641668 h 800100"/>
              <a:gd name="connsiteX275" fmla="*/ 1558682 w 2114552"/>
              <a:gd name="connsiteY275" fmla="*/ 654050 h 800100"/>
              <a:gd name="connsiteX276" fmla="*/ 1579442 w 2114552"/>
              <a:gd name="connsiteY276" fmla="*/ 666433 h 800100"/>
              <a:gd name="connsiteX277" fmla="*/ 1575290 w 2114552"/>
              <a:gd name="connsiteY277" fmla="*/ 674688 h 800100"/>
              <a:gd name="connsiteX278" fmla="*/ 1546226 w 2114552"/>
              <a:gd name="connsiteY278" fmla="*/ 654050 h 800100"/>
              <a:gd name="connsiteX279" fmla="*/ 1571138 w 2114552"/>
              <a:gd name="connsiteY279" fmla="*/ 612775 h 800100"/>
              <a:gd name="connsiteX280" fmla="*/ 1898969 w 2114552"/>
              <a:gd name="connsiteY280" fmla="*/ 579438 h 800100"/>
              <a:gd name="connsiteX281" fmla="*/ 1931989 w 2114552"/>
              <a:gd name="connsiteY281" fmla="*/ 616943 h 800100"/>
              <a:gd name="connsiteX282" fmla="*/ 1923734 w 2114552"/>
              <a:gd name="connsiteY282" fmla="*/ 625277 h 800100"/>
              <a:gd name="connsiteX283" fmla="*/ 1890714 w 2114552"/>
              <a:gd name="connsiteY283" fmla="*/ 612776 h 800100"/>
              <a:gd name="connsiteX284" fmla="*/ 1907224 w 2114552"/>
              <a:gd name="connsiteY284" fmla="*/ 637779 h 800100"/>
              <a:gd name="connsiteX285" fmla="*/ 1898969 w 2114552"/>
              <a:gd name="connsiteY285" fmla="*/ 646113 h 800100"/>
              <a:gd name="connsiteX286" fmla="*/ 1870076 w 2114552"/>
              <a:gd name="connsiteY286" fmla="*/ 604441 h 800100"/>
              <a:gd name="connsiteX287" fmla="*/ 1878331 w 2114552"/>
              <a:gd name="connsiteY287" fmla="*/ 600274 h 800100"/>
              <a:gd name="connsiteX288" fmla="*/ 1911351 w 2114552"/>
              <a:gd name="connsiteY288" fmla="*/ 608608 h 800100"/>
              <a:gd name="connsiteX289" fmla="*/ 1890714 w 2114552"/>
              <a:gd name="connsiteY289" fmla="*/ 587772 h 800100"/>
              <a:gd name="connsiteX290" fmla="*/ 1898969 w 2114552"/>
              <a:gd name="connsiteY290" fmla="*/ 579438 h 800100"/>
              <a:gd name="connsiteX291" fmla="*/ 1534626 w 2114552"/>
              <a:gd name="connsiteY291" fmla="*/ 579438 h 800100"/>
              <a:gd name="connsiteX292" fmla="*/ 1563689 w 2114552"/>
              <a:gd name="connsiteY292" fmla="*/ 604350 h 800100"/>
              <a:gd name="connsiteX293" fmla="*/ 1559537 w 2114552"/>
              <a:gd name="connsiteY293" fmla="*/ 612653 h 800100"/>
              <a:gd name="connsiteX294" fmla="*/ 1547081 w 2114552"/>
              <a:gd name="connsiteY294" fmla="*/ 604350 h 800100"/>
              <a:gd name="connsiteX295" fmla="*/ 1518018 w 2114552"/>
              <a:gd name="connsiteY295" fmla="*/ 633413 h 800100"/>
              <a:gd name="connsiteX296" fmla="*/ 1509714 w 2114552"/>
              <a:gd name="connsiteY296" fmla="*/ 625109 h 800100"/>
              <a:gd name="connsiteX297" fmla="*/ 1538778 w 2114552"/>
              <a:gd name="connsiteY297" fmla="*/ 596046 h 800100"/>
              <a:gd name="connsiteX298" fmla="*/ 1526322 w 2114552"/>
              <a:gd name="connsiteY298" fmla="*/ 583590 h 800100"/>
              <a:gd name="connsiteX299" fmla="*/ 1534626 w 2114552"/>
              <a:gd name="connsiteY299" fmla="*/ 579438 h 800100"/>
              <a:gd name="connsiteX300" fmla="*/ 1924051 w 2114552"/>
              <a:gd name="connsiteY300" fmla="*/ 566738 h 800100"/>
              <a:gd name="connsiteX301" fmla="*/ 1931989 w 2114552"/>
              <a:gd name="connsiteY301" fmla="*/ 579438 h 800100"/>
              <a:gd name="connsiteX302" fmla="*/ 1936751 w 2114552"/>
              <a:gd name="connsiteY302" fmla="*/ 587376 h 800100"/>
              <a:gd name="connsiteX303" fmla="*/ 1944689 w 2114552"/>
              <a:gd name="connsiteY303" fmla="*/ 579438 h 800100"/>
              <a:gd name="connsiteX304" fmla="*/ 1944689 w 2114552"/>
              <a:gd name="connsiteY304" fmla="*/ 574676 h 800100"/>
              <a:gd name="connsiteX305" fmla="*/ 1919742 w 2114552"/>
              <a:gd name="connsiteY305" fmla="*/ 558800 h 800100"/>
              <a:gd name="connsiteX306" fmla="*/ 1970089 w 2114552"/>
              <a:gd name="connsiteY306" fmla="*/ 571103 h 800100"/>
              <a:gd name="connsiteX307" fmla="*/ 1965894 w 2114552"/>
              <a:gd name="connsiteY307" fmla="*/ 579305 h 800100"/>
              <a:gd name="connsiteX308" fmla="*/ 1961698 w 2114552"/>
              <a:gd name="connsiteY308" fmla="*/ 579305 h 800100"/>
              <a:gd name="connsiteX309" fmla="*/ 1953307 w 2114552"/>
              <a:gd name="connsiteY309" fmla="*/ 579305 h 800100"/>
              <a:gd name="connsiteX310" fmla="*/ 1940720 w 2114552"/>
              <a:gd name="connsiteY310" fmla="*/ 595710 h 800100"/>
              <a:gd name="connsiteX311" fmla="*/ 1944916 w 2114552"/>
              <a:gd name="connsiteY311" fmla="*/ 603912 h 800100"/>
              <a:gd name="connsiteX312" fmla="*/ 1940720 w 2114552"/>
              <a:gd name="connsiteY312" fmla="*/ 608013 h 800100"/>
              <a:gd name="connsiteX313" fmla="*/ 1919742 w 2114552"/>
              <a:gd name="connsiteY313" fmla="*/ 579305 h 800100"/>
              <a:gd name="connsiteX314" fmla="*/ 1911351 w 2114552"/>
              <a:gd name="connsiteY314" fmla="*/ 567002 h 800100"/>
              <a:gd name="connsiteX315" fmla="*/ 1500586 w 2114552"/>
              <a:gd name="connsiteY315" fmla="*/ 541338 h 800100"/>
              <a:gd name="connsiteX316" fmla="*/ 1508920 w 2114552"/>
              <a:gd name="connsiteY316" fmla="*/ 549805 h 800100"/>
              <a:gd name="connsiteX317" fmla="*/ 1496419 w 2114552"/>
              <a:gd name="connsiteY317" fmla="*/ 583671 h 800100"/>
              <a:gd name="connsiteX318" fmla="*/ 1521422 w 2114552"/>
              <a:gd name="connsiteY318" fmla="*/ 562505 h 800100"/>
              <a:gd name="connsiteX319" fmla="*/ 1525589 w 2114552"/>
              <a:gd name="connsiteY319" fmla="*/ 570971 h 800100"/>
              <a:gd name="connsiteX320" fmla="*/ 1488084 w 2114552"/>
              <a:gd name="connsiteY320" fmla="*/ 604838 h 800100"/>
              <a:gd name="connsiteX321" fmla="*/ 1479750 w 2114552"/>
              <a:gd name="connsiteY321" fmla="*/ 596371 h 800100"/>
              <a:gd name="connsiteX322" fmla="*/ 1492252 w 2114552"/>
              <a:gd name="connsiteY322" fmla="*/ 562505 h 800100"/>
              <a:gd name="connsiteX323" fmla="*/ 1467249 w 2114552"/>
              <a:gd name="connsiteY323" fmla="*/ 579438 h 800100"/>
              <a:gd name="connsiteX324" fmla="*/ 1458914 w 2114552"/>
              <a:gd name="connsiteY324" fmla="*/ 570971 h 800100"/>
              <a:gd name="connsiteX325" fmla="*/ 1500586 w 2114552"/>
              <a:gd name="connsiteY325" fmla="*/ 541338 h 800100"/>
              <a:gd name="connsiteX326" fmla="*/ 1936752 w 2114552"/>
              <a:gd name="connsiteY326" fmla="*/ 528638 h 800100"/>
              <a:gd name="connsiteX327" fmla="*/ 1973264 w 2114552"/>
              <a:gd name="connsiteY327" fmla="*/ 550863 h 800100"/>
              <a:gd name="connsiteX328" fmla="*/ 1985965 w 2114552"/>
              <a:gd name="connsiteY328" fmla="*/ 528638 h 800100"/>
              <a:gd name="connsiteX329" fmla="*/ 1993902 w 2114552"/>
              <a:gd name="connsiteY329" fmla="*/ 533401 h 800100"/>
              <a:gd name="connsiteX330" fmla="*/ 1978027 w 2114552"/>
              <a:gd name="connsiteY330" fmla="*/ 561976 h 800100"/>
              <a:gd name="connsiteX331" fmla="*/ 1931989 w 2114552"/>
              <a:gd name="connsiteY331" fmla="*/ 538163 h 800100"/>
              <a:gd name="connsiteX332" fmla="*/ 1492829 w 2114552"/>
              <a:gd name="connsiteY332" fmla="*/ 525463 h 800100"/>
              <a:gd name="connsiteX333" fmla="*/ 1497014 w 2114552"/>
              <a:gd name="connsiteY333" fmla="*/ 533798 h 800100"/>
              <a:gd name="connsiteX334" fmla="*/ 1455161 w 2114552"/>
              <a:gd name="connsiteY334" fmla="*/ 558801 h 800100"/>
              <a:gd name="connsiteX335" fmla="*/ 1450976 w 2114552"/>
              <a:gd name="connsiteY335" fmla="*/ 550467 h 800100"/>
              <a:gd name="connsiteX336" fmla="*/ 1492829 w 2114552"/>
              <a:gd name="connsiteY336" fmla="*/ 525463 h 800100"/>
              <a:gd name="connsiteX337" fmla="*/ 1482542 w 2114552"/>
              <a:gd name="connsiteY337" fmla="*/ 485751 h 800100"/>
              <a:gd name="connsiteX338" fmla="*/ 1476320 w 2114552"/>
              <a:gd name="connsiteY338" fmla="*/ 488355 h 800100"/>
              <a:gd name="connsiteX339" fmla="*/ 1430696 w 2114552"/>
              <a:gd name="connsiteY339" fmla="*/ 500857 h 800100"/>
              <a:gd name="connsiteX340" fmla="*/ 1422401 w 2114552"/>
              <a:gd name="connsiteY340" fmla="*/ 517526 h 800100"/>
              <a:gd name="connsiteX341" fmla="*/ 1716883 w 2114552"/>
              <a:gd name="connsiteY341" fmla="*/ 717551 h 800100"/>
              <a:gd name="connsiteX342" fmla="*/ 2011364 w 2114552"/>
              <a:gd name="connsiteY342" fmla="*/ 513358 h 800100"/>
              <a:gd name="connsiteX343" fmla="*/ 2003069 w 2114552"/>
              <a:gd name="connsiteY343" fmla="*/ 500857 h 800100"/>
              <a:gd name="connsiteX344" fmla="*/ 1957445 w 2114552"/>
              <a:gd name="connsiteY344" fmla="*/ 488355 h 800100"/>
              <a:gd name="connsiteX345" fmla="*/ 1951224 w 2114552"/>
              <a:gd name="connsiteY345" fmla="*/ 485751 h 800100"/>
              <a:gd name="connsiteX346" fmla="*/ 1945002 w 2114552"/>
              <a:gd name="connsiteY346" fmla="*/ 492522 h 800100"/>
              <a:gd name="connsiteX347" fmla="*/ 1716883 w 2114552"/>
              <a:gd name="connsiteY347" fmla="*/ 646709 h 800100"/>
              <a:gd name="connsiteX348" fmla="*/ 1488763 w 2114552"/>
              <a:gd name="connsiteY348" fmla="*/ 492522 h 800100"/>
              <a:gd name="connsiteX349" fmla="*/ 1482542 w 2114552"/>
              <a:gd name="connsiteY349" fmla="*/ 485751 h 800100"/>
              <a:gd name="connsiteX350" fmla="*/ 1662749 w 2114552"/>
              <a:gd name="connsiteY350" fmla="*/ 478852 h 800100"/>
              <a:gd name="connsiteX351" fmla="*/ 1551306 w 2114552"/>
              <a:gd name="connsiteY351" fmla="*/ 533313 h 800100"/>
              <a:gd name="connsiteX352" fmla="*/ 1543051 w 2114552"/>
              <a:gd name="connsiteY352" fmla="*/ 537502 h 800100"/>
              <a:gd name="connsiteX353" fmla="*/ 1543051 w 2114552"/>
              <a:gd name="connsiteY353" fmla="*/ 541691 h 800100"/>
              <a:gd name="connsiteX354" fmla="*/ 1547179 w 2114552"/>
              <a:gd name="connsiteY354" fmla="*/ 545880 h 800100"/>
              <a:gd name="connsiteX355" fmla="*/ 1675132 w 2114552"/>
              <a:gd name="connsiteY355" fmla="*/ 621287 h 800100"/>
              <a:gd name="connsiteX356" fmla="*/ 1683387 w 2114552"/>
              <a:gd name="connsiteY356" fmla="*/ 621287 h 800100"/>
              <a:gd name="connsiteX357" fmla="*/ 1687514 w 2114552"/>
              <a:gd name="connsiteY357" fmla="*/ 608719 h 800100"/>
              <a:gd name="connsiteX358" fmla="*/ 1679259 w 2114552"/>
              <a:gd name="connsiteY358" fmla="*/ 487231 h 800100"/>
              <a:gd name="connsiteX359" fmla="*/ 1675132 w 2114552"/>
              <a:gd name="connsiteY359" fmla="*/ 478852 h 800100"/>
              <a:gd name="connsiteX360" fmla="*/ 1662749 w 2114552"/>
              <a:gd name="connsiteY360" fmla="*/ 478852 h 800100"/>
              <a:gd name="connsiteX361" fmla="*/ 1762761 w 2114552"/>
              <a:gd name="connsiteY361" fmla="*/ 474663 h 800100"/>
              <a:gd name="connsiteX362" fmla="*/ 1758634 w 2114552"/>
              <a:gd name="connsiteY362" fmla="*/ 487182 h 800100"/>
              <a:gd name="connsiteX363" fmla="*/ 1746251 w 2114552"/>
              <a:gd name="connsiteY363" fmla="*/ 608194 h 800100"/>
              <a:gd name="connsiteX364" fmla="*/ 1750379 w 2114552"/>
              <a:gd name="connsiteY364" fmla="*/ 620713 h 800100"/>
              <a:gd name="connsiteX365" fmla="*/ 1758634 w 2114552"/>
              <a:gd name="connsiteY365" fmla="*/ 620713 h 800100"/>
              <a:gd name="connsiteX366" fmla="*/ 1886587 w 2114552"/>
              <a:gd name="connsiteY366" fmla="*/ 545602 h 800100"/>
              <a:gd name="connsiteX367" fmla="*/ 1890714 w 2114552"/>
              <a:gd name="connsiteY367" fmla="*/ 537256 h 800100"/>
              <a:gd name="connsiteX368" fmla="*/ 1882459 w 2114552"/>
              <a:gd name="connsiteY368" fmla="*/ 528910 h 800100"/>
              <a:gd name="connsiteX369" fmla="*/ 1775144 w 2114552"/>
              <a:gd name="connsiteY369" fmla="*/ 474663 h 800100"/>
              <a:gd name="connsiteX370" fmla="*/ 1762761 w 2114552"/>
              <a:gd name="connsiteY370" fmla="*/ 474663 h 800100"/>
              <a:gd name="connsiteX371" fmla="*/ 725572 w 2114552"/>
              <a:gd name="connsiteY371" fmla="*/ 428624 h 800100"/>
              <a:gd name="connsiteX372" fmla="*/ 696913 w 2114552"/>
              <a:gd name="connsiteY372" fmla="*/ 457993 h 800100"/>
              <a:gd name="connsiteX373" fmla="*/ 717384 w 2114552"/>
              <a:gd name="connsiteY373" fmla="*/ 487362 h 800100"/>
              <a:gd name="connsiteX374" fmla="*/ 774701 w 2114552"/>
              <a:gd name="connsiteY374" fmla="*/ 478971 h 800100"/>
              <a:gd name="connsiteX375" fmla="*/ 774701 w 2114552"/>
              <a:gd name="connsiteY375" fmla="*/ 428624 h 800100"/>
              <a:gd name="connsiteX376" fmla="*/ 352426 w 2114552"/>
              <a:gd name="connsiteY376" fmla="*/ 346073 h 800100"/>
              <a:gd name="connsiteX377" fmla="*/ 303213 w 2114552"/>
              <a:gd name="connsiteY377" fmla="*/ 412562 h 800100"/>
              <a:gd name="connsiteX378" fmla="*/ 352426 w 2114552"/>
              <a:gd name="connsiteY378" fmla="*/ 487361 h 800100"/>
              <a:gd name="connsiteX379" fmla="*/ 401638 w 2114552"/>
              <a:gd name="connsiteY379" fmla="*/ 412562 h 800100"/>
              <a:gd name="connsiteX380" fmla="*/ 352426 w 2114552"/>
              <a:gd name="connsiteY380" fmla="*/ 346073 h 800100"/>
              <a:gd name="connsiteX381" fmla="*/ 1704770 w 2114552"/>
              <a:gd name="connsiteY381" fmla="*/ 341312 h 800100"/>
              <a:gd name="connsiteX382" fmla="*/ 1704770 w 2114552"/>
              <a:gd name="connsiteY382" fmla="*/ 353885 h 800100"/>
              <a:gd name="connsiteX383" fmla="*/ 1671639 w 2114552"/>
              <a:gd name="connsiteY383" fmla="*/ 399986 h 800100"/>
              <a:gd name="connsiteX384" fmla="*/ 1717193 w 2114552"/>
              <a:gd name="connsiteY384" fmla="*/ 446087 h 800100"/>
              <a:gd name="connsiteX385" fmla="*/ 1766889 w 2114552"/>
              <a:gd name="connsiteY385" fmla="*/ 399986 h 800100"/>
              <a:gd name="connsiteX386" fmla="*/ 1729617 w 2114552"/>
              <a:gd name="connsiteY386" fmla="*/ 353885 h 800100"/>
              <a:gd name="connsiteX387" fmla="*/ 1729617 w 2114552"/>
              <a:gd name="connsiteY387" fmla="*/ 341312 h 800100"/>
              <a:gd name="connsiteX388" fmla="*/ 1704770 w 2114552"/>
              <a:gd name="connsiteY388" fmla="*/ 341312 h 800100"/>
              <a:gd name="connsiteX389" fmla="*/ 1716883 w 2114552"/>
              <a:gd name="connsiteY389" fmla="*/ 328612 h 800100"/>
              <a:gd name="connsiteX390" fmla="*/ 1787527 w 2114552"/>
              <a:gd name="connsiteY390" fmla="*/ 400050 h 800100"/>
              <a:gd name="connsiteX391" fmla="*/ 1716883 w 2114552"/>
              <a:gd name="connsiteY391" fmla="*/ 471488 h 800100"/>
              <a:gd name="connsiteX392" fmla="*/ 1646239 w 2114552"/>
              <a:gd name="connsiteY392" fmla="*/ 400050 h 800100"/>
              <a:gd name="connsiteX393" fmla="*/ 1716883 w 2114552"/>
              <a:gd name="connsiteY393" fmla="*/ 328612 h 800100"/>
              <a:gd name="connsiteX394" fmla="*/ 1716883 w 2114552"/>
              <a:gd name="connsiteY394" fmla="*/ 320675 h 800100"/>
              <a:gd name="connsiteX395" fmla="*/ 1638301 w 2114552"/>
              <a:gd name="connsiteY395" fmla="*/ 400050 h 800100"/>
              <a:gd name="connsiteX396" fmla="*/ 1716883 w 2114552"/>
              <a:gd name="connsiteY396" fmla="*/ 479425 h 800100"/>
              <a:gd name="connsiteX397" fmla="*/ 1795465 w 2114552"/>
              <a:gd name="connsiteY397" fmla="*/ 400050 h 800100"/>
              <a:gd name="connsiteX398" fmla="*/ 1716883 w 2114552"/>
              <a:gd name="connsiteY398" fmla="*/ 320675 h 800100"/>
              <a:gd name="connsiteX399" fmla="*/ 1924004 w 2114552"/>
              <a:gd name="connsiteY399" fmla="*/ 317500 h 800100"/>
              <a:gd name="connsiteX400" fmla="*/ 1911592 w 2114552"/>
              <a:gd name="connsiteY400" fmla="*/ 321667 h 800100"/>
              <a:gd name="connsiteX401" fmla="*/ 1812301 w 2114552"/>
              <a:gd name="connsiteY401" fmla="*/ 388342 h 800100"/>
              <a:gd name="connsiteX402" fmla="*/ 1808164 w 2114552"/>
              <a:gd name="connsiteY402" fmla="*/ 400844 h 800100"/>
              <a:gd name="connsiteX403" fmla="*/ 1812301 w 2114552"/>
              <a:gd name="connsiteY403" fmla="*/ 409178 h 800100"/>
              <a:gd name="connsiteX404" fmla="*/ 1915729 w 2114552"/>
              <a:gd name="connsiteY404" fmla="*/ 480021 h 800100"/>
              <a:gd name="connsiteX405" fmla="*/ 1924004 w 2114552"/>
              <a:gd name="connsiteY405" fmla="*/ 480021 h 800100"/>
              <a:gd name="connsiteX406" fmla="*/ 1928141 w 2114552"/>
              <a:gd name="connsiteY406" fmla="*/ 471686 h 800100"/>
              <a:gd name="connsiteX407" fmla="*/ 1928141 w 2114552"/>
              <a:gd name="connsiteY407" fmla="*/ 325834 h 800100"/>
              <a:gd name="connsiteX408" fmla="*/ 1924004 w 2114552"/>
              <a:gd name="connsiteY408" fmla="*/ 317500 h 800100"/>
              <a:gd name="connsiteX409" fmla="*/ 1509762 w 2114552"/>
              <a:gd name="connsiteY409" fmla="*/ 317500 h 800100"/>
              <a:gd name="connsiteX410" fmla="*/ 1501487 w 2114552"/>
              <a:gd name="connsiteY410" fmla="*/ 325834 h 800100"/>
              <a:gd name="connsiteX411" fmla="*/ 1501487 w 2114552"/>
              <a:gd name="connsiteY411" fmla="*/ 475854 h 800100"/>
              <a:gd name="connsiteX412" fmla="*/ 1509762 w 2114552"/>
              <a:gd name="connsiteY412" fmla="*/ 480021 h 800100"/>
              <a:gd name="connsiteX413" fmla="*/ 1518036 w 2114552"/>
              <a:gd name="connsiteY413" fmla="*/ 480021 h 800100"/>
              <a:gd name="connsiteX414" fmla="*/ 1621464 w 2114552"/>
              <a:gd name="connsiteY414" fmla="*/ 409178 h 800100"/>
              <a:gd name="connsiteX415" fmla="*/ 1625601 w 2114552"/>
              <a:gd name="connsiteY415" fmla="*/ 400844 h 800100"/>
              <a:gd name="connsiteX416" fmla="*/ 1621464 w 2114552"/>
              <a:gd name="connsiteY416" fmla="*/ 388342 h 800100"/>
              <a:gd name="connsiteX417" fmla="*/ 1518036 w 2114552"/>
              <a:gd name="connsiteY417" fmla="*/ 321667 h 800100"/>
              <a:gd name="connsiteX418" fmla="*/ 1509762 w 2114552"/>
              <a:gd name="connsiteY418" fmla="*/ 317500 h 800100"/>
              <a:gd name="connsiteX419" fmla="*/ 1032821 w 2114552"/>
              <a:gd name="connsiteY419" fmla="*/ 304799 h 800100"/>
              <a:gd name="connsiteX420" fmla="*/ 1041062 w 2114552"/>
              <a:gd name="connsiteY420" fmla="*/ 304799 h 800100"/>
              <a:gd name="connsiteX421" fmla="*/ 1074028 w 2114552"/>
              <a:gd name="connsiteY421" fmla="*/ 304799 h 800100"/>
              <a:gd name="connsiteX422" fmla="*/ 1082270 w 2114552"/>
              <a:gd name="connsiteY422" fmla="*/ 308966 h 800100"/>
              <a:gd name="connsiteX423" fmla="*/ 1123477 w 2114552"/>
              <a:gd name="connsiteY423" fmla="*/ 479821 h 800100"/>
              <a:gd name="connsiteX424" fmla="*/ 1127598 w 2114552"/>
              <a:gd name="connsiteY424" fmla="*/ 479821 h 800100"/>
              <a:gd name="connsiteX425" fmla="*/ 1172926 w 2114552"/>
              <a:gd name="connsiteY425" fmla="*/ 308966 h 800100"/>
              <a:gd name="connsiteX426" fmla="*/ 1181168 w 2114552"/>
              <a:gd name="connsiteY426" fmla="*/ 304799 h 800100"/>
              <a:gd name="connsiteX427" fmla="*/ 1214134 w 2114552"/>
              <a:gd name="connsiteY427" fmla="*/ 304799 h 800100"/>
              <a:gd name="connsiteX428" fmla="*/ 1222375 w 2114552"/>
              <a:gd name="connsiteY428" fmla="*/ 304799 h 800100"/>
              <a:gd name="connsiteX429" fmla="*/ 1222375 w 2114552"/>
              <a:gd name="connsiteY429" fmla="*/ 313133 h 800100"/>
              <a:gd name="connsiteX430" fmla="*/ 1218254 w 2114552"/>
              <a:gd name="connsiteY430" fmla="*/ 338137 h 800100"/>
              <a:gd name="connsiteX431" fmla="*/ 1201771 w 2114552"/>
              <a:gd name="connsiteY431" fmla="*/ 388143 h 800100"/>
              <a:gd name="connsiteX432" fmla="*/ 1164685 w 2114552"/>
              <a:gd name="connsiteY432" fmla="*/ 542329 h 800100"/>
              <a:gd name="connsiteX433" fmla="*/ 1098753 w 2114552"/>
              <a:gd name="connsiteY433" fmla="*/ 604837 h 800100"/>
              <a:gd name="connsiteX434" fmla="*/ 1094632 w 2114552"/>
              <a:gd name="connsiteY434" fmla="*/ 604837 h 800100"/>
              <a:gd name="connsiteX435" fmla="*/ 1041062 w 2114552"/>
              <a:gd name="connsiteY435" fmla="*/ 600670 h 800100"/>
              <a:gd name="connsiteX436" fmla="*/ 1032821 w 2114552"/>
              <a:gd name="connsiteY436" fmla="*/ 592335 h 800100"/>
              <a:gd name="connsiteX437" fmla="*/ 1032821 w 2114552"/>
              <a:gd name="connsiteY437" fmla="*/ 567332 h 800100"/>
              <a:gd name="connsiteX438" fmla="*/ 1036942 w 2114552"/>
              <a:gd name="connsiteY438" fmla="*/ 563165 h 800100"/>
              <a:gd name="connsiteX439" fmla="*/ 1041062 w 2114552"/>
              <a:gd name="connsiteY439" fmla="*/ 558998 h 800100"/>
              <a:gd name="connsiteX440" fmla="*/ 1082270 w 2114552"/>
              <a:gd name="connsiteY440" fmla="*/ 563165 h 800100"/>
              <a:gd name="connsiteX441" fmla="*/ 1115236 w 2114552"/>
              <a:gd name="connsiteY441" fmla="*/ 538162 h 800100"/>
              <a:gd name="connsiteX442" fmla="*/ 1119357 w 2114552"/>
              <a:gd name="connsiteY442" fmla="*/ 529828 h 800100"/>
              <a:gd name="connsiteX443" fmla="*/ 1106994 w 2114552"/>
              <a:gd name="connsiteY443" fmla="*/ 529828 h 800100"/>
              <a:gd name="connsiteX444" fmla="*/ 1082270 w 2114552"/>
              <a:gd name="connsiteY444" fmla="*/ 504824 h 800100"/>
              <a:gd name="connsiteX445" fmla="*/ 1032821 w 2114552"/>
              <a:gd name="connsiteY445" fmla="*/ 313133 h 800100"/>
              <a:gd name="connsiteX446" fmla="*/ 1032821 w 2114552"/>
              <a:gd name="connsiteY446" fmla="*/ 304799 h 800100"/>
              <a:gd name="connsiteX447" fmla="*/ 994979 w 2114552"/>
              <a:gd name="connsiteY447" fmla="*/ 300037 h 800100"/>
              <a:gd name="connsiteX448" fmla="*/ 999140 w 2114552"/>
              <a:gd name="connsiteY448" fmla="*/ 304193 h 800100"/>
              <a:gd name="connsiteX449" fmla="*/ 1003300 w 2114552"/>
              <a:gd name="connsiteY449" fmla="*/ 308350 h 800100"/>
              <a:gd name="connsiteX450" fmla="*/ 1003300 w 2114552"/>
              <a:gd name="connsiteY450" fmla="*/ 341601 h 800100"/>
              <a:gd name="connsiteX451" fmla="*/ 994979 w 2114552"/>
              <a:gd name="connsiteY451" fmla="*/ 349913 h 800100"/>
              <a:gd name="connsiteX452" fmla="*/ 932574 w 2114552"/>
              <a:gd name="connsiteY452" fmla="*/ 374852 h 800100"/>
              <a:gd name="connsiteX453" fmla="*/ 932574 w 2114552"/>
              <a:gd name="connsiteY453" fmla="*/ 520324 h 800100"/>
              <a:gd name="connsiteX454" fmla="*/ 924254 w 2114552"/>
              <a:gd name="connsiteY454" fmla="*/ 528637 h 800100"/>
              <a:gd name="connsiteX455" fmla="*/ 890971 w 2114552"/>
              <a:gd name="connsiteY455" fmla="*/ 528637 h 800100"/>
              <a:gd name="connsiteX456" fmla="*/ 882650 w 2114552"/>
              <a:gd name="connsiteY456" fmla="*/ 520324 h 800100"/>
              <a:gd name="connsiteX457" fmla="*/ 882650 w 2114552"/>
              <a:gd name="connsiteY457" fmla="*/ 312506 h 800100"/>
              <a:gd name="connsiteX458" fmla="*/ 890971 w 2114552"/>
              <a:gd name="connsiteY458" fmla="*/ 304193 h 800100"/>
              <a:gd name="connsiteX459" fmla="*/ 924254 w 2114552"/>
              <a:gd name="connsiteY459" fmla="*/ 304193 h 800100"/>
              <a:gd name="connsiteX460" fmla="*/ 932574 w 2114552"/>
              <a:gd name="connsiteY460" fmla="*/ 312506 h 800100"/>
              <a:gd name="connsiteX461" fmla="*/ 932574 w 2114552"/>
              <a:gd name="connsiteY461" fmla="*/ 324975 h 800100"/>
              <a:gd name="connsiteX462" fmla="*/ 994979 w 2114552"/>
              <a:gd name="connsiteY462" fmla="*/ 300037 h 800100"/>
              <a:gd name="connsiteX463" fmla="*/ 750816 w 2114552"/>
              <a:gd name="connsiteY463" fmla="*/ 295274 h 800100"/>
              <a:gd name="connsiteX464" fmla="*/ 825501 w 2114552"/>
              <a:gd name="connsiteY464" fmla="*/ 374649 h 800100"/>
              <a:gd name="connsiteX465" fmla="*/ 825501 w 2114552"/>
              <a:gd name="connsiteY465" fmla="*/ 525044 h 800100"/>
              <a:gd name="connsiteX466" fmla="*/ 825501 w 2114552"/>
              <a:gd name="connsiteY466" fmla="*/ 529221 h 800100"/>
              <a:gd name="connsiteX467" fmla="*/ 817203 w 2114552"/>
              <a:gd name="connsiteY467" fmla="*/ 533399 h 800100"/>
              <a:gd name="connsiteX468" fmla="*/ 784010 w 2114552"/>
              <a:gd name="connsiteY468" fmla="*/ 516688 h 800100"/>
              <a:gd name="connsiteX469" fmla="*/ 709325 w 2114552"/>
              <a:gd name="connsiteY469" fmla="*/ 533399 h 800100"/>
              <a:gd name="connsiteX470" fmla="*/ 642938 w 2114552"/>
              <a:gd name="connsiteY470" fmla="*/ 462379 h 800100"/>
              <a:gd name="connsiteX471" fmla="*/ 717623 w 2114552"/>
              <a:gd name="connsiteY471" fmla="*/ 391360 h 800100"/>
              <a:gd name="connsiteX472" fmla="*/ 775711 w 2114552"/>
              <a:gd name="connsiteY472" fmla="*/ 387182 h 800100"/>
              <a:gd name="connsiteX473" fmla="*/ 775711 w 2114552"/>
              <a:gd name="connsiteY473" fmla="*/ 374649 h 800100"/>
              <a:gd name="connsiteX474" fmla="*/ 746667 w 2114552"/>
              <a:gd name="connsiteY474" fmla="*/ 345406 h 800100"/>
              <a:gd name="connsiteX475" fmla="*/ 667833 w 2114552"/>
              <a:gd name="connsiteY475" fmla="*/ 349583 h 800100"/>
              <a:gd name="connsiteX476" fmla="*/ 663684 w 2114552"/>
              <a:gd name="connsiteY476" fmla="*/ 349583 h 800100"/>
              <a:gd name="connsiteX477" fmla="*/ 659535 w 2114552"/>
              <a:gd name="connsiteY477" fmla="*/ 341228 h 800100"/>
              <a:gd name="connsiteX478" fmla="*/ 659535 w 2114552"/>
              <a:gd name="connsiteY478" fmla="*/ 311985 h 800100"/>
              <a:gd name="connsiteX479" fmla="*/ 667833 w 2114552"/>
              <a:gd name="connsiteY479" fmla="*/ 303629 h 800100"/>
              <a:gd name="connsiteX480" fmla="*/ 750816 w 2114552"/>
              <a:gd name="connsiteY480" fmla="*/ 295274 h 800100"/>
              <a:gd name="connsiteX481" fmla="*/ 354013 w 2114552"/>
              <a:gd name="connsiteY481" fmla="*/ 295273 h 800100"/>
              <a:gd name="connsiteX482" fmla="*/ 455613 w 2114552"/>
              <a:gd name="connsiteY482" fmla="*/ 414336 h 800100"/>
              <a:gd name="connsiteX483" fmla="*/ 354013 w 2114552"/>
              <a:gd name="connsiteY483" fmla="*/ 533399 h 800100"/>
              <a:gd name="connsiteX484" fmla="*/ 252413 w 2114552"/>
              <a:gd name="connsiteY484" fmla="*/ 414336 h 800100"/>
              <a:gd name="connsiteX485" fmla="*/ 354013 w 2114552"/>
              <a:gd name="connsiteY485" fmla="*/ 295273 h 800100"/>
              <a:gd name="connsiteX486" fmla="*/ 53975 w 2114552"/>
              <a:gd name="connsiteY486" fmla="*/ 266699 h 800100"/>
              <a:gd name="connsiteX487" fmla="*/ 53975 w 2114552"/>
              <a:gd name="connsiteY487" fmla="*/ 358774 h 800100"/>
              <a:gd name="connsiteX488" fmla="*/ 107480 w 2114552"/>
              <a:gd name="connsiteY488" fmla="*/ 358774 h 800100"/>
              <a:gd name="connsiteX489" fmla="*/ 165100 w 2114552"/>
              <a:gd name="connsiteY489" fmla="*/ 312737 h 800100"/>
              <a:gd name="connsiteX490" fmla="*/ 111595 w 2114552"/>
              <a:gd name="connsiteY490" fmla="*/ 266699 h 800100"/>
              <a:gd name="connsiteX491" fmla="*/ 91017 w 2114552"/>
              <a:gd name="connsiteY491" fmla="*/ 266699 h 800100"/>
              <a:gd name="connsiteX492" fmla="*/ 53975 w 2114552"/>
              <a:gd name="connsiteY492" fmla="*/ 266699 h 800100"/>
              <a:gd name="connsiteX493" fmla="*/ 546894 w 2114552"/>
              <a:gd name="connsiteY493" fmla="*/ 250824 h 800100"/>
              <a:gd name="connsiteX494" fmla="*/ 551050 w 2114552"/>
              <a:gd name="connsiteY494" fmla="*/ 250824 h 800100"/>
              <a:gd name="connsiteX495" fmla="*/ 555205 w 2114552"/>
              <a:gd name="connsiteY495" fmla="*/ 259135 h 800100"/>
              <a:gd name="connsiteX496" fmla="*/ 555205 w 2114552"/>
              <a:gd name="connsiteY496" fmla="*/ 304846 h 800100"/>
              <a:gd name="connsiteX497" fmla="*/ 609227 w 2114552"/>
              <a:gd name="connsiteY497" fmla="*/ 304846 h 800100"/>
              <a:gd name="connsiteX498" fmla="*/ 617538 w 2114552"/>
              <a:gd name="connsiteY498" fmla="*/ 313157 h 800100"/>
              <a:gd name="connsiteX499" fmla="*/ 617538 w 2114552"/>
              <a:gd name="connsiteY499" fmla="*/ 342245 h 800100"/>
              <a:gd name="connsiteX500" fmla="*/ 609227 w 2114552"/>
              <a:gd name="connsiteY500" fmla="*/ 350556 h 800100"/>
              <a:gd name="connsiteX501" fmla="*/ 555205 w 2114552"/>
              <a:gd name="connsiteY501" fmla="*/ 350556 h 800100"/>
              <a:gd name="connsiteX502" fmla="*/ 555205 w 2114552"/>
              <a:gd name="connsiteY502" fmla="*/ 441978 h 800100"/>
              <a:gd name="connsiteX503" fmla="*/ 580138 w 2114552"/>
              <a:gd name="connsiteY503" fmla="*/ 483533 h 800100"/>
              <a:gd name="connsiteX504" fmla="*/ 609227 w 2114552"/>
              <a:gd name="connsiteY504" fmla="*/ 483533 h 800100"/>
              <a:gd name="connsiteX505" fmla="*/ 617538 w 2114552"/>
              <a:gd name="connsiteY505" fmla="*/ 491844 h 800100"/>
              <a:gd name="connsiteX506" fmla="*/ 617538 w 2114552"/>
              <a:gd name="connsiteY506" fmla="*/ 520932 h 800100"/>
              <a:gd name="connsiteX507" fmla="*/ 609227 w 2114552"/>
              <a:gd name="connsiteY507" fmla="*/ 529244 h 800100"/>
              <a:gd name="connsiteX508" fmla="*/ 571827 w 2114552"/>
              <a:gd name="connsiteY508" fmla="*/ 533399 h 800100"/>
              <a:gd name="connsiteX509" fmla="*/ 505339 w 2114552"/>
              <a:gd name="connsiteY509" fmla="*/ 450289 h 800100"/>
              <a:gd name="connsiteX510" fmla="*/ 505339 w 2114552"/>
              <a:gd name="connsiteY510" fmla="*/ 350556 h 800100"/>
              <a:gd name="connsiteX511" fmla="*/ 484561 w 2114552"/>
              <a:gd name="connsiteY511" fmla="*/ 350556 h 800100"/>
              <a:gd name="connsiteX512" fmla="*/ 476250 w 2114552"/>
              <a:gd name="connsiteY512" fmla="*/ 342245 h 800100"/>
              <a:gd name="connsiteX513" fmla="*/ 476250 w 2114552"/>
              <a:gd name="connsiteY513" fmla="*/ 313157 h 800100"/>
              <a:gd name="connsiteX514" fmla="*/ 484561 w 2114552"/>
              <a:gd name="connsiteY514" fmla="*/ 304846 h 800100"/>
              <a:gd name="connsiteX515" fmla="*/ 505339 w 2114552"/>
              <a:gd name="connsiteY515" fmla="*/ 304846 h 800100"/>
              <a:gd name="connsiteX516" fmla="*/ 505339 w 2114552"/>
              <a:gd name="connsiteY516" fmla="*/ 267446 h 800100"/>
              <a:gd name="connsiteX517" fmla="*/ 509494 w 2114552"/>
              <a:gd name="connsiteY517" fmla="*/ 259135 h 800100"/>
              <a:gd name="connsiteX518" fmla="*/ 546894 w 2114552"/>
              <a:gd name="connsiteY518" fmla="*/ 250824 h 800100"/>
              <a:gd name="connsiteX519" fmla="*/ 103337 w 2114552"/>
              <a:gd name="connsiteY519" fmla="*/ 217487 h 800100"/>
              <a:gd name="connsiteX520" fmla="*/ 111604 w 2114552"/>
              <a:gd name="connsiteY520" fmla="*/ 217487 h 800100"/>
              <a:gd name="connsiteX521" fmla="*/ 219075 w 2114552"/>
              <a:gd name="connsiteY521" fmla="*/ 312906 h 800100"/>
              <a:gd name="connsiteX522" fmla="*/ 165340 w 2114552"/>
              <a:gd name="connsiteY522" fmla="*/ 391731 h 800100"/>
              <a:gd name="connsiteX523" fmla="*/ 219075 w 2114552"/>
              <a:gd name="connsiteY523" fmla="*/ 516191 h 800100"/>
              <a:gd name="connsiteX524" fmla="*/ 219075 w 2114552"/>
              <a:gd name="connsiteY524" fmla="*/ 524488 h 800100"/>
              <a:gd name="connsiteX525" fmla="*/ 210808 w 2114552"/>
              <a:gd name="connsiteY525" fmla="*/ 528637 h 800100"/>
              <a:gd name="connsiteX526" fmla="*/ 173607 w 2114552"/>
              <a:gd name="connsiteY526" fmla="*/ 528637 h 800100"/>
              <a:gd name="connsiteX527" fmla="*/ 165340 w 2114552"/>
              <a:gd name="connsiteY527" fmla="*/ 524488 h 800100"/>
              <a:gd name="connsiteX528" fmla="*/ 111604 w 2114552"/>
              <a:gd name="connsiteY528" fmla="*/ 408326 h 800100"/>
              <a:gd name="connsiteX529" fmla="*/ 53736 w 2114552"/>
              <a:gd name="connsiteY529" fmla="*/ 404177 h 800100"/>
              <a:gd name="connsiteX530" fmla="*/ 53736 w 2114552"/>
              <a:gd name="connsiteY530" fmla="*/ 520340 h 800100"/>
              <a:gd name="connsiteX531" fmla="*/ 45469 w 2114552"/>
              <a:gd name="connsiteY531" fmla="*/ 528637 h 800100"/>
              <a:gd name="connsiteX532" fmla="*/ 8267 w 2114552"/>
              <a:gd name="connsiteY532" fmla="*/ 528637 h 800100"/>
              <a:gd name="connsiteX533" fmla="*/ 0 w 2114552"/>
              <a:gd name="connsiteY533" fmla="*/ 520340 h 800100"/>
              <a:gd name="connsiteX534" fmla="*/ 0 w 2114552"/>
              <a:gd name="connsiteY534" fmla="*/ 229933 h 800100"/>
              <a:gd name="connsiteX535" fmla="*/ 8267 w 2114552"/>
              <a:gd name="connsiteY535" fmla="*/ 221636 h 800100"/>
              <a:gd name="connsiteX536" fmla="*/ 103337 w 2114552"/>
              <a:gd name="connsiteY536" fmla="*/ 217487 h 800100"/>
              <a:gd name="connsiteX537" fmla="*/ 1941299 w 2114552"/>
              <a:gd name="connsiteY537" fmla="*/ 180951 h 800100"/>
              <a:gd name="connsiteX538" fmla="*/ 1936665 w 2114552"/>
              <a:gd name="connsiteY538" fmla="*/ 183555 h 800100"/>
              <a:gd name="connsiteX539" fmla="*/ 1903714 w 2114552"/>
              <a:gd name="connsiteY539" fmla="*/ 221060 h 800100"/>
              <a:gd name="connsiteX540" fmla="*/ 1903714 w 2114552"/>
              <a:gd name="connsiteY540" fmla="*/ 237729 h 800100"/>
              <a:gd name="connsiteX541" fmla="*/ 1957260 w 2114552"/>
              <a:gd name="connsiteY541" fmla="*/ 450256 h 800100"/>
              <a:gd name="connsiteX542" fmla="*/ 1965498 w 2114552"/>
              <a:gd name="connsiteY542" fmla="*/ 462757 h 800100"/>
              <a:gd name="connsiteX543" fmla="*/ 2010806 w 2114552"/>
              <a:gd name="connsiteY543" fmla="*/ 475259 h 800100"/>
              <a:gd name="connsiteX544" fmla="*/ 2023163 w 2114552"/>
              <a:gd name="connsiteY544" fmla="*/ 471092 h 800100"/>
              <a:gd name="connsiteX545" fmla="*/ 1949022 w 2114552"/>
              <a:gd name="connsiteY545" fmla="*/ 187722 h 800100"/>
              <a:gd name="connsiteX546" fmla="*/ 1941299 w 2114552"/>
              <a:gd name="connsiteY546" fmla="*/ 180951 h 800100"/>
              <a:gd name="connsiteX547" fmla="*/ 1491989 w 2114552"/>
              <a:gd name="connsiteY547" fmla="*/ 180951 h 800100"/>
              <a:gd name="connsiteX548" fmla="*/ 1484185 w 2114552"/>
              <a:gd name="connsiteY548" fmla="*/ 187722 h 800100"/>
              <a:gd name="connsiteX549" fmla="*/ 1409272 w 2114552"/>
              <a:gd name="connsiteY549" fmla="*/ 471092 h 800100"/>
              <a:gd name="connsiteX550" fmla="*/ 1421758 w 2114552"/>
              <a:gd name="connsiteY550" fmla="*/ 475259 h 800100"/>
              <a:gd name="connsiteX551" fmla="*/ 1467538 w 2114552"/>
              <a:gd name="connsiteY551" fmla="*/ 462757 h 800100"/>
              <a:gd name="connsiteX552" fmla="*/ 1475862 w 2114552"/>
              <a:gd name="connsiteY552" fmla="*/ 450256 h 800100"/>
              <a:gd name="connsiteX553" fmla="*/ 1529965 w 2114552"/>
              <a:gd name="connsiteY553" fmla="*/ 237729 h 800100"/>
              <a:gd name="connsiteX554" fmla="*/ 1534127 w 2114552"/>
              <a:gd name="connsiteY554" fmla="*/ 221060 h 800100"/>
              <a:gd name="connsiteX555" fmla="*/ 1496671 w 2114552"/>
              <a:gd name="connsiteY555" fmla="*/ 183555 h 800100"/>
              <a:gd name="connsiteX556" fmla="*/ 1491989 w 2114552"/>
              <a:gd name="connsiteY556" fmla="*/ 180951 h 800100"/>
              <a:gd name="connsiteX557" fmla="*/ 1750379 w 2114552"/>
              <a:gd name="connsiteY557" fmla="*/ 174625 h 800100"/>
              <a:gd name="connsiteX558" fmla="*/ 1746251 w 2114552"/>
              <a:gd name="connsiteY558" fmla="*/ 187144 h 800100"/>
              <a:gd name="connsiteX559" fmla="*/ 1754506 w 2114552"/>
              <a:gd name="connsiteY559" fmla="*/ 308156 h 800100"/>
              <a:gd name="connsiteX560" fmla="*/ 1762761 w 2114552"/>
              <a:gd name="connsiteY560" fmla="*/ 320675 h 800100"/>
              <a:gd name="connsiteX561" fmla="*/ 1775144 w 2114552"/>
              <a:gd name="connsiteY561" fmla="*/ 320675 h 800100"/>
              <a:gd name="connsiteX562" fmla="*/ 1882459 w 2114552"/>
              <a:gd name="connsiteY562" fmla="*/ 266428 h 800100"/>
              <a:gd name="connsiteX563" fmla="*/ 1890714 w 2114552"/>
              <a:gd name="connsiteY563" fmla="*/ 258082 h 800100"/>
              <a:gd name="connsiteX564" fmla="*/ 1886587 w 2114552"/>
              <a:gd name="connsiteY564" fmla="*/ 249736 h 800100"/>
              <a:gd name="connsiteX565" fmla="*/ 1758634 w 2114552"/>
              <a:gd name="connsiteY565" fmla="*/ 174625 h 800100"/>
              <a:gd name="connsiteX566" fmla="*/ 1750379 w 2114552"/>
              <a:gd name="connsiteY566" fmla="*/ 174625 h 800100"/>
              <a:gd name="connsiteX567" fmla="*/ 1675132 w 2114552"/>
              <a:gd name="connsiteY567" fmla="*/ 174625 h 800100"/>
              <a:gd name="connsiteX568" fmla="*/ 1547179 w 2114552"/>
              <a:gd name="connsiteY568" fmla="*/ 249736 h 800100"/>
              <a:gd name="connsiteX569" fmla="*/ 1543051 w 2114552"/>
              <a:gd name="connsiteY569" fmla="*/ 258082 h 800100"/>
              <a:gd name="connsiteX570" fmla="*/ 1551306 w 2114552"/>
              <a:gd name="connsiteY570" fmla="*/ 266428 h 800100"/>
              <a:gd name="connsiteX571" fmla="*/ 1658622 w 2114552"/>
              <a:gd name="connsiteY571" fmla="*/ 320675 h 800100"/>
              <a:gd name="connsiteX572" fmla="*/ 1671004 w 2114552"/>
              <a:gd name="connsiteY572" fmla="*/ 320675 h 800100"/>
              <a:gd name="connsiteX573" fmla="*/ 1675132 w 2114552"/>
              <a:gd name="connsiteY573" fmla="*/ 312329 h 800100"/>
              <a:gd name="connsiteX574" fmla="*/ 1687514 w 2114552"/>
              <a:gd name="connsiteY574" fmla="*/ 187144 h 800100"/>
              <a:gd name="connsiteX575" fmla="*/ 1683387 w 2114552"/>
              <a:gd name="connsiteY575" fmla="*/ 174625 h 800100"/>
              <a:gd name="connsiteX576" fmla="*/ 1675132 w 2114552"/>
              <a:gd name="connsiteY576" fmla="*/ 174625 h 800100"/>
              <a:gd name="connsiteX577" fmla="*/ 1579247 w 2114552"/>
              <a:gd name="connsiteY577" fmla="*/ 133350 h 800100"/>
              <a:gd name="connsiteX578" fmla="*/ 1566864 w 2114552"/>
              <a:gd name="connsiteY578" fmla="*/ 142082 h 800100"/>
              <a:gd name="connsiteX579" fmla="*/ 1570992 w 2114552"/>
              <a:gd name="connsiteY579" fmla="*/ 142082 h 800100"/>
              <a:gd name="connsiteX580" fmla="*/ 1575119 w 2114552"/>
              <a:gd name="connsiteY580" fmla="*/ 150813 h 800100"/>
              <a:gd name="connsiteX581" fmla="*/ 1583375 w 2114552"/>
              <a:gd name="connsiteY581" fmla="*/ 146447 h 800100"/>
              <a:gd name="connsiteX582" fmla="*/ 1587502 w 2114552"/>
              <a:gd name="connsiteY582" fmla="*/ 142082 h 800100"/>
              <a:gd name="connsiteX583" fmla="*/ 1579247 w 2114552"/>
              <a:gd name="connsiteY583" fmla="*/ 133350 h 800100"/>
              <a:gd name="connsiteX584" fmla="*/ 1575142 w 2114552"/>
              <a:gd name="connsiteY584" fmla="*/ 124846 h 800100"/>
              <a:gd name="connsiteX585" fmla="*/ 1596120 w 2114552"/>
              <a:gd name="connsiteY585" fmla="*/ 141628 h 800100"/>
              <a:gd name="connsiteX586" fmla="*/ 1596120 w 2114552"/>
              <a:gd name="connsiteY586" fmla="*/ 145823 h 800100"/>
              <a:gd name="connsiteX587" fmla="*/ 1612902 w 2114552"/>
              <a:gd name="connsiteY587" fmla="*/ 162606 h 800100"/>
              <a:gd name="connsiteX588" fmla="*/ 1604511 w 2114552"/>
              <a:gd name="connsiteY588" fmla="*/ 166801 h 800100"/>
              <a:gd name="connsiteX589" fmla="*/ 1587729 w 2114552"/>
              <a:gd name="connsiteY589" fmla="*/ 154215 h 800100"/>
              <a:gd name="connsiteX590" fmla="*/ 1579338 w 2114552"/>
              <a:gd name="connsiteY590" fmla="*/ 158410 h 800100"/>
              <a:gd name="connsiteX591" fmla="*/ 1587729 w 2114552"/>
              <a:gd name="connsiteY591" fmla="*/ 175192 h 800100"/>
              <a:gd name="connsiteX592" fmla="*/ 1579338 w 2114552"/>
              <a:gd name="connsiteY592" fmla="*/ 179388 h 800100"/>
              <a:gd name="connsiteX593" fmla="*/ 1558360 w 2114552"/>
              <a:gd name="connsiteY593" fmla="*/ 141628 h 800100"/>
              <a:gd name="connsiteX594" fmla="*/ 1554164 w 2114552"/>
              <a:gd name="connsiteY594" fmla="*/ 137432 h 800100"/>
              <a:gd name="connsiteX595" fmla="*/ 1575142 w 2114552"/>
              <a:gd name="connsiteY595" fmla="*/ 124846 h 800100"/>
              <a:gd name="connsiteX596" fmla="*/ 1836161 w 2114552"/>
              <a:gd name="connsiteY596" fmla="*/ 117475 h 800100"/>
              <a:gd name="connsiteX597" fmla="*/ 1844532 w 2114552"/>
              <a:gd name="connsiteY597" fmla="*/ 121557 h 800100"/>
              <a:gd name="connsiteX598" fmla="*/ 1848717 w 2114552"/>
              <a:gd name="connsiteY598" fmla="*/ 141968 h 800100"/>
              <a:gd name="connsiteX599" fmla="*/ 1869644 w 2114552"/>
              <a:gd name="connsiteY599" fmla="*/ 133804 h 800100"/>
              <a:gd name="connsiteX600" fmla="*/ 1878014 w 2114552"/>
              <a:gd name="connsiteY600" fmla="*/ 137886 h 800100"/>
              <a:gd name="connsiteX601" fmla="*/ 1848717 w 2114552"/>
              <a:gd name="connsiteY601" fmla="*/ 154214 h 800100"/>
              <a:gd name="connsiteX602" fmla="*/ 1840347 w 2114552"/>
              <a:gd name="connsiteY602" fmla="*/ 174625 h 800100"/>
              <a:gd name="connsiteX603" fmla="*/ 1831976 w 2114552"/>
              <a:gd name="connsiteY603" fmla="*/ 166461 h 800100"/>
              <a:gd name="connsiteX604" fmla="*/ 1840347 w 2114552"/>
              <a:gd name="connsiteY604" fmla="*/ 146050 h 800100"/>
              <a:gd name="connsiteX605" fmla="*/ 1836161 w 2114552"/>
              <a:gd name="connsiteY605" fmla="*/ 117475 h 800100"/>
              <a:gd name="connsiteX606" fmla="*/ 1794829 w 2114552"/>
              <a:gd name="connsiteY606" fmla="*/ 112713 h 800100"/>
              <a:gd name="connsiteX607" fmla="*/ 1790701 w 2114552"/>
              <a:gd name="connsiteY607" fmla="*/ 120651 h 800100"/>
              <a:gd name="connsiteX608" fmla="*/ 1790701 w 2114552"/>
              <a:gd name="connsiteY608" fmla="*/ 124619 h 800100"/>
              <a:gd name="connsiteX609" fmla="*/ 1803084 w 2114552"/>
              <a:gd name="connsiteY609" fmla="*/ 128588 h 800100"/>
              <a:gd name="connsiteX610" fmla="*/ 1811339 w 2114552"/>
              <a:gd name="connsiteY610" fmla="*/ 120651 h 800100"/>
              <a:gd name="connsiteX611" fmla="*/ 1807212 w 2114552"/>
              <a:gd name="connsiteY611" fmla="*/ 116682 h 800100"/>
              <a:gd name="connsiteX612" fmla="*/ 1794829 w 2114552"/>
              <a:gd name="connsiteY612" fmla="*/ 112713 h 800100"/>
              <a:gd name="connsiteX613" fmla="*/ 1637508 w 2114552"/>
              <a:gd name="connsiteY613" fmla="*/ 112117 h 800100"/>
              <a:gd name="connsiteX614" fmla="*/ 1620839 w 2114552"/>
              <a:gd name="connsiteY614" fmla="*/ 124619 h 800100"/>
              <a:gd name="connsiteX615" fmla="*/ 1620839 w 2114552"/>
              <a:gd name="connsiteY615" fmla="*/ 128786 h 800100"/>
              <a:gd name="connsiteX616" fmla="*/ 1637508 w 2114552"/>
              <a:gd name="connsiteY616" fmla="*/ 141288 h 800100"/>
              <a:gd name="connsiteX617" fmla="*/ 1654177 w 2114552"/>
              <a:gd name="connsiteY617" fmla="*/ 124619 h 800100"/>
              <a:gd name="connsiteX618" fmla="*/ 1637508 w 2114552"/>
              <a:gd name="connsiteY618" fmla="*/ 112117 h 800100"/>
              <a:gd name="connsiteX619" fmla="*/ 1741489 w 2114552"/>
              <a:gd name="connsiteY619" fmla="*/ 104775 h 800100"/>
              <a:gd name="connsiteX620" fmla="*/ 1737520 w 2114552"/>
              <a:gd name="connsiteY620" fmla="*/ 117158 h 800100"/>
              <a:gd name="connsiteX621" fmla="*/ 1733551 w 2114552"/>
              <a:gd name="connsiteY621" fmla="*/ 125413 h 800100"/>
              <a:gd name="connsiteX622" fmla="*/ 1749426 w 2114552"/>
              <a:gd name="connsiteY622" fmla="*/ 125413 h 800100"/>
              <a:gd name="connsiteX623" fmla="*/ 1745457 w 2114552"/>
              <a:gd name="connsiteY623" fmla="*/ 117158 h 800100"/>
              <a:gd name="connsiteX624" fmla="*/ 1741489 w 2114552"/>
              <a:gd name="connsiteY624" fmla="*/ 104775 h 800100"/>
              <a:gd name="connsiteX625" fmla="*/ 1633407 w 2114552"/>
              <a:gd name="connsiteY625" fmla="*/ 104165 h 800100"/>
              <a:gd name="connsiteX626" fmla="*/ 1662114 w 2114552"/>
              <a:gd name="connsiteY626" fmla="*/ 124925 h 800100"/>
              <a:gd name="connsiteX627" fmla="*/ 1637508 w 2114552"/>
              <a:gd name="connsiteY627" fmla="*/ 149836 h 800100"/>
              <a:gd name="connsiteX628" fmla="*/ 1612901 w 2114552"/>
              <a:gd name="connsiteY628" fmla="*/ 129076 h 800100"/>
              <a:gd name="connsiteX629" fmla="*/ 1612901 w 2114552"/>
              <a:gd name="connsiteY629" fmla="*/ 124925 h 800100"/>
              <a:gd name="connsiteX630" fmla="*/ 1633407 w 2114552"/>
              <a:gd name="connsiteY630" fmla="*/ 104165 h 800100"/>
              <a:gd name="connsiteX631" fmla="*/ 1787382 w 2114552"/>
              <a:gd name="connsiteY631" fmla="*/ 100013 h 800100"/>
              <a:gd name="connsiteX632" fmla="*/ 1812494 w 2114552"/>
              <a:gd name="connsiteY632" fmla="*/ 108404 h 800100"/>
              <a:gd name="connsiteX633" fmla="*/ 1820864 w 2114552"/>
              <a:gd name="connsiteY633" fmla="*/ 120991 h 800100"/>
              <a:gd name="connsiteX634" fmla="*/ 1808308 w 2114552"/>
              <a:gd name="connsiteY634" fmla="*/ 137773 h 800100"/>
              <a:gd name="connsiteX635" fmla="*/ 1812494 w 2114552"/>
              <a:gd name="connsiteY635" fmla="*/ 158751 h 800100"/>
              <a:gd name="connsiteX636" fmla="*/ 1804123 w 2114552"/>
              <a:gd name="connsiteY636" fmla="*/ 154555 h 800100"/>
              <a:gd name="connsiteX637" fmla="*/ 1799938 w 2114552"/>
              <a:gd name="connsiteY637" fmla="*/ 133578 h 800100"/>
              <a:gd name="connsiteX638" fmla="*/ 1791567 w 2114552"/>
              <a:gd name="connsiteY638" fmla="*/ 133578 h 800100"/>
              <a:gd name="connsiteX639" fmla="*/ 1787382 w 2114552"/>
              <a:gd name="connsiteY639" fmla="*/ 150360 h 800100"/>
              <a:gd name="connsiteX640" fmla="*/ 1774826 w 2114552"/>
              <a:gd name="connsiteY640" fmla="*/ 146164 h 800100"/>
              <a:gd name="connsiteX641" fmla="*/ 1783197 w 2114552"/>
              <a:gd name="connsiteY641" fmla="*/ 120991 h 800100"/>
              <a:gd name="connsiteX642" fmla="*/ 1787382 w 2114552"/>
              <a:gd name="connsiteY642" fmla="*/ 100013 h 800100"/>
              <a:gd name="connsiteX643" fmla="*/ 1737015 w 2114552"/>
              <a:gd name="connsiteY643" fmla="*/ 92075 h 800100"/>
              <a:gd name="connsiteX644" fmla="*/ 1749571 w 2114552"/>
              <a:gd name="connsiteY644" fmla="*/ 92075 h 800100"/>
              <a:gd name="connsiteX645" fmla="*/ 1753757 w 2114552"/>
              <a:gd name="connsiteY645" fmla="*/ 116987 h 800100"/>
              <a:gd name="connsiteX646" fmla="*/ 1762127 w 2114552"/>
              <a:gd name="connsiteY646" fmla="*/ 146050 h 800100"/>
              <a:gd name="connsiteX647" fmla="*/ 1753757 w 2114552"/>
              <a:gd name="connsiteY647" fmla="*/ 141898 h 800100"/>
              <a:gd name="connsiteX648" fmla="*/ 1749571 w 2114552"/>
              <a:gd name="connsiteY648" fmla="*/ 133594 h 800100"/>
              <a:gd name="connsiteX649" fmla="*/ 1728645 w 2114552"/>
              <a:gd name="connsiteY649" fmla="*/ 133594 h 800100"/>
              <a:gd name="connsiteX650" fmla="*/ 1724460 w 2114552"/>
              <a:gd name="connsiteY650" fmla="*/ 141898 h 800100"/>
              <a:gd name="connsiteX651" fmla="*/ 1716089 w 2114552"/>
              <a:gd name="connsiteY651" fmla="*/ 141898 h 800100"/>
              <a:gd name="connsiteX652" fmla="*/ 1728645 w 2114552"/>
              <a:gd name="connsiteY652" fmla="*/ 116987 h 800100"/>
              <a:gd name="connsiteX653" fmla="*/ 1737015 w 2114552"/>
              <a:gd name="connsiteY653" fmla="*/ 92075 h 800100"/>
              <a:gd name="connsiteX654" fmla="*/ 1712914 w 2114552"/>
              <a:gd name="connsiteY654" fmla="*/ 92075 h 800100"/>
              <a:gd name="connsiteX655" fmla="*/ 1712914 w 2114552"/>
              <a:gd name="connsiteY655" fmla="*/ 100277 h 800100"/>
              <a:gd name="connsiteX656" fmla="*/ 1696173 w 2114552"/>
              <a:gd name="connsiteY656" fmla="*/ 100277 h 800100"/>
              <a:gd name="connsiteX657" fmla="*/ 1700358 w 2114552"/>
              <a:gd name="connsiteY657" fmla="*/ 141288 h 800100"/>
              <a:gd name="connsiteX658" fmla="*/ 1687802 w 2114552"/>
              <a:gd name="connsiteY658" fmla="*/ 141288 h 800100"/>
              <a:gd name="connsiteX659" fmla="*/ 1683617 w 2114552"/>
              <a:gd name="connsiteY659" fmla="*/ 100277 h 800100"/>
              <a:gd name="connsiteX660" fmla="*/ 1666876 w 2114552"/>
              <a:gd name="connsiteY660" fmla="*/ 104378 h 800100"/>
              <a:gd name="connsiteX661" fmla="*/ 1666876 w 2114552"/>
              <a:gd name="connsiteY661" fmla="*/ 96176 h 800100"/>
              <a:gd name="connsiteX662" fmla="*/ 1712914 w 2114552"/>
              <a:gd name="connsiteY662" fmla="*/ 92075 h 800100"/>
              <a:gd name="connsiteX663" fmla="*/ 1181630 w 2114552"/>
              <a:gd name="connsiteY663" fmla="*/ 92074 h 800100"/>
              <a:gd name="connsiteX664" fmla="*/ 1147763 w 2114552"/>
              <a:gd name="connsiteY664" fmla="*/ 133349 h 800100"/>
              <a:gd name="connsiteX665" fmla="*/ 1211263 w 2114552"/>
              <a:gd name="connsiteY665" fmla="*/ 133349 h 800100"/>
              <a:gd name="connsiteX666" fmla="*/ 1181630 w 2114552"/>
              <a:gd name="connsiteY666" fmla="*/ 92074 h 800100"/>
              <a:gd name="connsiteX667" fmla="*/ 1716089 w 2114552"/>
              <a:gd name="connsiteY667" fmla="*/ 84138 h 800100"/>
              <a:gd name="connsiteX668" fmla="*/ 1521183 w 2114552"/>
              <a:gd name="connsiteY668" fmla="*/ 150178 h 800100"/>
              <a:gd name="connsiteX669" fmla="*/ 1517036 w 2114552"/>
              <a:gd name="connsiteY669" fmla="*/ 166688 h 800100"/>
              <a:gd name="connsiteX670" fmla="*/ 1550212 w 2114552"/>
              <a:gd name="connsiteY670" fmla="*/ 203836 h 800100"/>
              <a:gd name="connsiteX671" fmla="*/ 1566799 w 2114552"/>
              <a:gd name="connsiteY671" fmla="*/ 203836 h 800100"/>
              <a:gd name="connsiteX672" fmla="*/ 1716089 w 2114552"/>
              <a:gd name="connsiteY672" fmla="*/ 150178 h 800100"/>
              <a:gd name="connsiteX673" fmla="*/ 1865379 w 2114552"/>
              <a:gd name="connsiteY673" fmla="*/ 203836 h 800100"/>
              <a:gd name="connsiteX674" fmla="*/ 1881967 w 2114552"/>
              <a:gd name="connsiteY674" fmla="*/ 203836 h 800100"/>
              <a:gd name="connsiteX675" fmla="*/ 1915142 w 2114552"/>
              <a:gd name="connsiteY675" fmla="*/ 166688 h 800100"/>
              <a:gd name="connsiteX676" fmla="*/ 1910995 w 2114552"/>
              <a:gd name="connsiteY676" fmla="*/ 150178 h 800100"/>
              <a:gd name="connsiteX677" fmla="*/ 1716089 w 2114552"/>
              <a:gd name="connsiteY677" fmla="*/ 84138 h 800100"/>
              <a:gd name="connsiteX678" fmla="*/ 1181894 w 2114552"/>
              <a:gd name="connsiteY678" fmla="*/ 84137 h 800100"/>
              <a:gd name="connsiteX679" fmla="*/ 1227138 w 2114552"/>
              <a:gd name="connsiteY679" fmla="*/ 137942 h 800100"/>
              <a:gd name="connsiteX680" fmla="*/ 1227138 w 2114552"/>
              <a:gd name="connsiteY680" fmla="*/ 146220 h 800100"/>
              <a:gd name="connsiteX681" fmla="*/ 1148989 w 2114552"/>
              <a:gd name="connsiteY681" fmla="*/ 146220 h 800100"/>
              <a:gd name="connsiteX682" fmla="*/ 1186007 w 2114552"/>
              <a:gd name="connsiteY682" fmla="*/ 187608 h 800100"/>
              <a:gd name="connsiteX683" fmla="*/ 1218912 w 2114552"/>
              <a:gd name="connsiteY683" fmla="*/ 179331 h 800100"/>
              <a:gd name="connsiteX684" fmla="*/ 1218912 w 2114552"/>
              <a:gd name="connsiteY684" fmla="*/ 191747 h 800100"/>
              <a:gd name="connsiteX685" fmla="*/ 1186007 w 2114552"/>
              <a:gd name="connsiteY685" fmla="*/ 200025 h 800100"/>
              <a:gd name="connsiteX686" fmla="*/ 1136650 w 2114552"/>
              <a:gd name="connsiteY686" fmla="*/ 142081 h 800100"/>
              <a:gd name="connsiteX687" fmla="*/ 1181894 w 2114552"/>
              <a:gd name="connsiteY687" fmla="*/ 84137 h 800100"/>
              <a:gd name="connsiteX688" fmla="*/ 887413 w 2114552"/>
              <a:gd name="connsiteY688" fmla="*/ 41274 h 800100"/>
              <a:gd name="connsiteX689" fmla="*/ 995363 w 2114552"/>
              <a:gd name="connsiteY689" fmla="*/ 41274 h 800100"/>
              <a:gd name="connsiteX690" fmla="*/ 995363 w 2114552"/>
              <a:gd name="connsiteY690" fmla="*/ 53974 h 800100"/>
              <a:gd name="connsiteX691" fmla="*/ 949326 w 2114552"/>
              <a:gd name="connsiteY691" fmla="*/ 53974 h 800100"/>
              <a:gd name="connsiteX692" fmla="*/ 949326 w 2114552"/>
              <a:gd name="connsiteY692" fmla="*/ 195262 h 800100"/>
              <a:gd name="connsiteX693" fmla="*/ 933451 w 2114552"/>
              <a:gd name="connsiteY693" fmla="*/ 195262 h 800100"/>
              <a:gd name="connsiteX694" fmla="*/ 933451 w 2114552"/>
              <a:gd name="connsiteY694" fmla="*/ 53974 h 800100"/>
              <a:gd name="connsiteX695" fmla="*/ 887413 w 2114552"/>
              <a:gd name="connsiteY695" fmla="*/ 53974 h 800100"/>
              <a:gd name="connsiteX696" fmla="*/ 1020763 w 2114552"/>
              <a:gd name="connsiteY696" fmla="*/ 28574 h 800100"/>
              <a:gd name="connsiteX697" fmla="*/ 1033010 w 2114552"/>
              <a:gd name="connsiteY697" fmla="*/ 28574 h 800100"/>
              <a:gd name="connsiteX698" fmla="*/ 1033010 w 2114552"/>
              <a:gd name="connsiteY698" fmla="*/ 103584 h 800100"/>
              <a:gd name="connsiteX699" fmla="*/ 1069749 w 2114552"/>
              <a:gd name="connsiteY699" fmla="*/ 82748 h 800100"/>
              <a:gd name="connsiteX700" fmla="*/ 1106488 w 2114552"/>
              <a:gd name="connsiteY700" fmla="*/ 128587 h 800100"/>
              <a:gd name="connsiteX701" fmla="*/ 1106488 w 2114552"/>
              <a:gd name="connsiteY701" fmla="*/ 195262 h 800100"/>
              <a:gd name="connsiteX702" fmla="*/ 1090160 w 2114552"/>
              <a:gd name="connsiteY702" fmla="*/ 195262 h 800100"/>
              <a:gd name="connsiteX703" fmla="*/ 1090160 w 2114552"/>
              <a:gd name="connsiteY703" fmla="*/ 128587 h 800100"/>
              <a:gd name="connsiteX704" fmla="*/ 1065667 w 2114552"/>
              <a:gd name="connsiteY704" fmla="*/ 91082 h 800100"/>
              <a:gd name="connsiteX705" fmla="*/ 1033010 w 2114552"/>
              <a:gd name="connsiteY705" fmla="*/ 136921 h 800100"/>
              <a:gd name="connsiteX706" fmla="*/ 1033010 w 2114552"/>
              <a:gd name="connsiteY706" fmla="*/ 195262 h 800100"/>
              <a:gd name="connsiteX707" fmla="*/ 1020763 w 2114552"/>
              <a:gd name="connsiteY707" fmla="*/ 195262 h 800100"/>
              <a:gd name="connsiteX708" fmla="*/ 1704456 w 2114552"/>
              <a:gd name="connsiteY708" fmla="*/ 0 h 800100"/>
              <a:gd name="connsiteX709" fmla="*/ 1729310 w 2114552"/>
              <a:gd name="connsiteY709" fmla="*/ 0 h 800100"/>
              <a:gd name="connsiteX710" fmla="*/ 1745880 w 2114552"/>
              <a:gd name="connsiteY710" fmla="*/ 62461 h 800100"/>
              <a:gd name="connsiteX711" fmla="*/ 1774877 w 2114552"/>
              <a:gd name="connsiteY711" fmla="*/ 66625 h 800100"/>
              <a:gd name="connsiteX712" fmla="*/ 1803873 w 2114552"/>
              <a:gd name="connsiteY712" fmla="*/ 12492 h 800100"/>
              <a:gd name="connsiteX713" fmla="*/ 1808016 w 2114552"/>
              <a:gd name="connsiteY713" fmla="*/ 12492 h 800100"/>
              <a:gd name="connsiteX714" fmla="*/ 1832870 w 2114552"/>
              <a:gd name="connsiteY714" fmla="*/ 16656 h 800100"/>
              <a:gd name="connsiteX715" fmla="*/ 1832870 w 2114552"/>
              <a:gd name="connsiteY715" fmla="*/ 20820 h 800100"/>
              <a:gd name="connsiteX716" fmla="*/ 1837012 w 2114552"/>
              <a:gd name="connsiteY716" fmla="*/ 49969 h 800100"/>
              <a:gd name="connsiteX717" fmla="*/ 1832870 w 2114552"/>
              <a:gd name="connsiteY717" fmla="*/ 83282 h 800100"/>
              <a:gd name="connsiteX718" fmla="*/ 1857724 w 2114552"/>
              <a:gd name="connsiteY718" fmla="*/ 91610 h 800100"/>
              <a:gd name="connsiteX719" fmla="*/ 1903291 w 2114552"/>
              <a:gd name="connsiteY719" fmla="*/ 49969 h 800100"/>
              <a:gd name="connsiteX720" fmla="*/ 1928145 w 2114552"/>
              <a:gd name="connsiteY720" fmla="*/ 62461 h 800100"/>
              <a:gd name="connsiteX721" fmla="*/ 1911575 w 2114552"/>
              <a:gd name="connsiteY721" fmla="*/ 124922 h 800100"/>
              <a:gd name="connsiteX722" fmla="*/ 1932287 w 2114552"/>
              <a:gd name="connsiteY722" fmla="*/ 141579 h 800100"/>
              <a:gd name="connsiteX723" fmla="*/ 1986138 w 2114552"/>
              <a:gd name="connsiteY723" fmla="*/ 108266 h 800100"/>
              <a:gd name="connsiteX724" fmla="*/ 2006850 w 2114552"/>
              <a:gd name="connsiteY724" fmla="*/ 129086 h 800100"/>
              <a:gd name="connsiteX725" fmla="*/ 1973711 w 2114552"/>
              <a:gd name="connsiteY725" fmla="*/ 183219 h 800100"/>
              <a:gd name="connsiteX726" fmla="*/ 1990281 w 2114552"/>
              <a:gd name="connsiteY726" fmla="*/ 204040 h 800100"/>
              <a:gd name="connsiteX727" fmla="*/ 2052416 w 2114552"/>
              <a:gd name="connsiteY727" fmla="*/ 187383 h 800100"/>
              <a:gd name="connsiteX728" fmla="*/ 2052416 w 2114552"/>
              <a:gd name="connsiteY728" fmla="*/ 191547 h 800100"/>
              <a:gd name="connsiteX729" fmla="*/ 2064844 w 2114552"/>
              <a:gd name="connsiteY729" fmla="*/ 212368 h 800100"/>
              <a:gd name="connsiteX730" fmla="*/ 2023420 w 2114552"/>
              <a:gd name="connsiteY730" fmla="*/ 258173 h 800100"/>
              <a:gd name="connsiteX731" fmla="*/ 2031705 w 2114552"/>
              <a:gd name="connsiteY731" fmla="*/ 283157 h 800100"/>
              <a:gd name="connsiteX732" fmla="*/ 2093840 w 2114552"/>
              <a:gd name="connsiteY732" fmla="*/ 283157 h 800100"/>
              <a:gd name="connsiteX733" fmla="*/ 2102125 w 2114552"/>
              <a:gd name="connsiteY733" fmla="*/ 308141 h 800100"/>
              <a:gd name="connsiteX734" fmla="*/ 2102125 w 2114552"/>
              <a:gd name="connsiteY734" fmla="*/ 312306 h 800100"/>
              <a:gd name="connsiteX735" fmla="*/ 2048274 w 2114552"/>
              <a:gd name="connsiteY735" fmla="*/ 341454 h 800100"/>
              <a:gd name="connsiteX736" fmla="*/ 2052416 w 2114552"/>
              <a:gd name="connsiteY736" fmla="*/ 366438 h 800100"/>
              <a:gd name="connsiteX737" fmla="*/ 2110410 w 2114552"/>
              <a:gd name="connsiteY737" fmla="*/ 383095 h 800100"/>
              <a:gd name="connsiteX738" fmla="*/ 2110410 w 2114552"/>
              <a:gd name="connsiteY738" fmla="*/ 387259 h 800100"/>
              <a:gd name="connsiteX739" fmla="*/ 2114552 w 2114552"/>
              <a:gd name="connsiteY739" fmla="*/ 399751 h 800100"/>
              <a:gd name="connsiteX740" fmla="*/ 2110410 w 2114552"/>
              <a:gd name="connsiteY740" fmla="*/ 412243 h 800100"/>
              <a:gd name="connsiteX741" fmla="*/ 2052416 w 2114552"/>
              <a:gd name="connsiteY741" fmla="*/ 428900 h 800100"/>
              <a:gd name="connsiteX742" fmla="*/ 2048274 w 2114552"/>
              <a:gd name="connsiteY742" fmla="*/ 453884 h 800100"/>
              <a:gd name="connsiteX743" fmla="*/ 2102125 w 2114552"/>
              <a:gd name="connsiteY743" fmla="*/ 487197 h 800100"/>
              <a:gd name="connsiteX744" fmla="*/ 2093840 w 2114552"/>
              <a:gd name="connsiteY744" fmla="*/ 512181 h 800100"/>
              <a:gd name="connsiteX745" fmla="*/ 2093840 w 2114552"/>
              <a:gd name="connsiteY745" fmla="*/ 516345 h 800100"/>
              <a:gd name="connsiteX746" fmla="*/ 2031705 w 2114552"/>
              <a:gd name="connsiteY746" fmla="*/ 516345 h 800100"/>
              <a:gd name="connsiteX747" fmla="*/ 2023420 w 2114552"/>
              <a:gd name="connsiteY747" fmla="*/ 537165 h 800100"/>
              <a:gd name="connsiteX748" fmla="*/ 2064844 w 2114552"/>
              <a:gd name="connsiteY748" fmla="*/ 582970 h 800100"/>
              <a:gd name="connsiteX749" fmla="*/ 2064844 w 2114552"/>
              <a:gd name="connsiteY749" fmla="*/ 587134 h 800100"/>
              <a:gd name="connsiteX750" fmla="*/ 2052416 w 2114552"/>
              <a:gd name="connsiteY750" fmla="*/ 607955 h 800100"/>
              <a:gd name="connsiteX751" fmla="*/ 1990281 w 2114552"/>
              <a:gd name="connsiteY751" fmla="*/ 591298 h 800100"/>
              <a:gd name="connsiteX752" fmla="*/ 1973711 w 2114552"/>
              <a:gd name="connsiteY752" fmla="*/ 612119 h 800100"/>
              <a:gd name="connsiteX753" fmla="*/ 2006850 w 2114552"/>
              <a:gd name="connsiteY753" fmla="*/ 666252 h 800100"/>
              <a:gd name="connsiteX754" fmla="*/ 2006850 w 2114552"/>
              <a:gd name="connsiteY754" fmla="*/ 670416 h 800100"/>
              <a:gd name="connsiteX755" fmla="*/ 1986138 w 2114552"/>
              <a:gd name="connsiteY755" fmla="*/ 687072 h 800100"/>
              <a:gd name="connsiteX756" fmla="*/ 1932287 w 2114552"/>
              <a:gd name="connsiteY756" fmla="*/ 657924 h 800100"/>
              <a:gd name="connsiteX757" fmla="*/ 1911575 w 2114552"/>
              <a:gd name="connsiteY757" fmla="*/ 674580 h 800100"/>
              <a:gd name="connsiteX758" fmla="*/ 1928145 w 2114552"/>
              <a:gd name="connsiteY758" fmla="*/ 732877 h 800100"/>
              <a:gd name="connsiteX759" fmla="*/ 1928145 w 2114552"/>
              <a:gd name="connsiteY759" fmla="*/ 737041 h 800100"/>
              <a:gd name="connsiteX760" fmla="*/ 1924002 w 2114552"/>
              <a:gd name="connsiteY760" fmla="*/ 737041 h 800100"/>
              <a:gd name="connsiteX761" fmla="*/ 1903291 w 2114552"/>
              <a:gd name="connsiteY761" fmla="*/ 749533 h 800100"/>
              <a:gd name="connsiteX762" fmla="*/ 1857724 w 2114552"/>
              <a:gd name="connsiteY762" fmla="*/ 703728 h 800100"/>
              <a:gd name="connsiteX763" fmla="*/ 1832870 w 2114552"/>
              <a:gd name="connsiteY763" fmla="*/ 716221 h 800100"/>
              <a:gd name="connsiteX764" fmla="*/ 1837012 w 2114552"/>
              <a:gd name="connsiteY764" fmla="*/ 745369 h 800100"/>
              <a:gd name="connsiteX765" fmla="*/ 1832870 w 2114552"/>
              <a:gd name="connsiteY765" fmla="*/ 778682 h 800100"/>
              <a:gd name="connsiteX766" fmla="*/ 1808016 w 2114552"/>
              <a:gd name="connsiteY766" fmla="*/ 787010 h 800100"/>
              <a:gd name="connsiteX767" fmla="*/ 1803873 w 2114552"/>
              <a:gd name="connsiteY767" fmla="*/ 787010 h 800100"/>
              <a:gd name="connsiteX768" fmla="*/ 1774877 w 2114552"/>
              <a:gd name="connsiteY768" fmla="*/ 732877 h 800100"/>
              <a:gd name="connsiteX769" fmla="*/ 1750022 w 2114552"/>
              <a:gd name="connsiteY769" fmla="*/ 732877 h 800100"/>
              <a:gd name="connsiteX770" fmla="*/ 1733453 w 2114552"/>
              <a:gd name="connsiteY770" fmla="*/ 795338 h 800100"/>
              <a:gd name="connsiteX771" fmla="*/ 1729310 w 2114552"/>
              <a:gd name="connsiteY771" fmla="*/ 795338 h 800100"/>
              <a:gd name="connsiteX772" fmla="*/ 1704456 w 2114552"/>
              <a:gd name="connsiteY772" fmla="*/ 795338 h 800100"/>
              <a:gd name="connsiteX773" fmla="*/ 1687886 w 2114552"/>
              <a:gd name="connsiteY773" fmla="*/ 732877 h 800100"/>
              <a:gd name="connsiteX774" fmla="*/ 1658890 w 2114552"/>
              <a:gd name="connsiteY774" fmla="*/ 732877 h 800100"/>
              <a:gd name="connsiteX775" fmla="*/ 1629893 w 2114552"/>
              <a:gd name="connsiteY775" fmla="*/ 787010 h 800100"/>
              <a:gd name="connsiteX776" fmla="*/ 1625751 w 2114552"/>
              <a:gd name="connsiteY776" fmla="*/ 787010 h 800100"/>
              <a:gd name="connsiteX777" fmla="*/ 1600896 w 2114552"/>
              <a:gd name="connsiteY777" fmla="*/ 778682 h 800100"/>
              <a:gd name="connsiteX778" fmla="*/ 1596754 w 2114552"/>
              <a:gd name="connsiteY778" fmla="*/ 745369 h 800100"/>
              <a:gd name="connsiteX779" fmla="*/ 1600896 w 2114552"/>
              <a:gd name="connsiteY779" fmla="*/ 716221 h 800100"/>
              <a:gd name="connsiteX780" fmla="*/ 1576042 w 2114552"/>
              <a:gd name="connsiteY780" fmla="*/ 703728 h 800100"/>
              <a:gd name="connsiteX781" fmla="*/ 1534618 w 2114552"/>
              <a:gd name="connsiteY781" fmla="*/ 749533 h 800100"/>
              <a:gd name="connsiteX782" fmla="*/ 1530476 w 2114552"/>
              <a:gd name="connsiteY782" fmla="*/ 749533 h 800100"/>
              <a:gd name="connsiteX783" fmla="*/ 1509764 w 2114552"/>
              <a:gd name="connsiteY783" fmla="*/ 737041 h 800100"/>
              <a:gd name="connsiteX784" fmla="*/ 1509764 w 2114552"/>
              <a:gd name="connsiteY784" fmla="*/ 732877 h 800100"/>
              <a:gd name="connsiteX785" fmla="*/ 1522191 w 2114552"/>
              <a:gd name="connsiteY785" fmla="*/ 674580 h 800100"/>
              <a:gd name="connsiteX786" fmla="*/ 1501479 w 2114552"/>
              <a:gd name="connsiteY786" fmla="*/ 657924 h 800100"/>
              <a:gd name="connsiteX787" fmla="*/ 1447628 w 2114552"/>
              <a:gd name="connsiteY787" fmla="*/ 687072 h 800100"/>
              <a:gd name="connsiteX788" fmla="*/ 1426916 w 2114552"/>
              <a:gd name="connsiteY788" fmla="*/ 670416 h 800100"/>
              <a:gd name="connsiteX789" fmla="*/ 1460055 w 2114552"/>
              <a:gd name="connsiteY789" fmla="*/ 616283 h 800100"/>
              <a:gd name="connsiteX790" fmla="*/ 1443486 w 2114552"/>
              <a:gd name="connsiteY790" fmla="*/ 591298 h 800100"/>
              <a:gd name="connsiteX791" fmla="*/ 1381350 w 2114552"/>
              <a:gd name="connsiteY791" fmla="*/ 607955 h 800100"/>
              <a:gd name="connsiteX792" fmla="*/ 1368923 w 2114552"/>
              <a:gd name="connsiteY792" fmla="*/ 587134 h 800100"/>
              <a:gd name="connsiteX793" fmla="*/ 1368923 w 2114552"/>
              <a:gd name="connsiteY793" fmla="*/ 582970 h 800100"/>
              <a:gd name="connsiteX794" fmla="*/ 1414489 w 2114552"/>
              <a:gd name="connsiteY794" fmla="*/ 541330 h 800100"/>
              <a:gd name="connsiteX795" fmla="*/ 1402062 w 2114552"/>
              <a:gd name="connsiteY795" fmla="*/ 516345 h 800100"/>
              <a:gd name="connsiteX796" fmla="*/ 1339926 w 2114552"/>
              <a:gd name="connsiteY796" fmla="*/ 516345 h 800100"/>
              <a:gd name="connsiteX797" fmla="*/ 1331641 w 2114552"/>
              <a:gd name="connsiteY797" fmla="*/ 491361 h 800100"/>
              <a:gd name="connsiteX798" fmla="*/ 1331641 w 2114552"/>
              <a:gd name="connsiteY798" fmla="*/ 487197 h 800100"/>
              <a:gd name="connsiteX799" fmla="*/ 1385492 w 2114552"/>
              <a:gd name="connsiteY799" fmla="*/ 453884 h 800100"/>
              <a:gd name="connsiteX800" fmla="*/ 1381350 w 2114552"/>
              <a:gd name="connsiteY800" fmla="*/ 428900 h 800100"/>
              <a:gd name="connsiteX801" fmla="*/ 1323357 w 2114552"/>
              <a:gd name="connsiteY801" fmla="*/ 412243 h 800100"/>
              <a:gd name="connsiteX802" fmla="*/ 1319214 w 2114552"/>
              <a:gd name="connsiteY802" fmla="*/ 412243 h 800100"/>
              <a:gd name="connsiteX803" fmla="*/ 1319214 w 2114552"/>
              <a:gd name="connsiteY803" fmla="*/ 399751 h 800100"/>
              <a:gd name="connsiteX804" fmla="*/ 1319214 w 2114552"/>
              <a:gd name="connsiteY804" fmla="*/ 383095 h 800100"/>
              <a:gd name="connsiteX805" fmla="*/ 1323357 w 2114552"/>
              <a:gd name="connsiteY805" fmla="*/ 383095 h 800100"/>
              <a:gd name="connsiteX806" fmla="*/ 1381350 w 2114552"/>
              <a:gd name="connsiteY806" fmla="*/ 366438 h 800100"/>
              <a:gd name="connsiteX807" fmla="*/ 1385492 w 2114552"/>
              <a:gd name="connsiteY807" fmla="*/ 341454 h 800100"/>
              <a:gd name="connsiteX808" fmla="*/ 1331641 w 2114552"/>
              <a:gd name="connsiteY808" fmla="*/ 308141 h 800100"/>
              <a:gd name="connsiteX809" fmla="*/ 1339926 w 2114552"/>
              <a:gd name="connsiteY809" fmla="*/ 283157 h 800100"/>
              <a:gd name="connsiteX810" fmla="*/ 1402062 w 2114552"/>
              <a:gd name="connsiteY810" fmla="*/ 283157 h 800100"/>
              <a:gd name="connsiteX811" fmla="*/ 1410347 w 2114552"/>
              <a:gd name="connsiteY811" fmla="*/ 258173 h 800100"/>
              <a:gd name="connsiteX812" fmla="*/ 1368923 w 2114552"/>
              <a:gd name="connsiteY812" fmla="*/ 212368 h 800100"/>
              <a:gd name="connsiteX813" fmla="*/ 1381350 w 2114552"/>
              <a:gd name="connsiteY813" fmla="*/ 187383 h 800100"/>
              <a:gd name="connsiteX814" fmla="*/ 1443486 w 2114552"/>
              <a:gd name="connsiteY814" fmla="*/ 204040 h 800100"/>
              <a:gd name="connsiteX815" fmla="*/ 1460055 w 2114552"/>
              <a:gd name="connsiteY815" fmla="*/ 183219 h 800100"/>
              <a:gd name="connsiteX816" fmla="*/ 1426916 w 2114552"/>
              <a:gd name="connsiteY816" fmla="*/ 129086 h 800100"/>
              <a:gd name="connsiteX817" fmla="*/ 1426916 w 2114552"/>
              <a:gd name="connsiteY817" fmla="*/ 124922 h 800100"/>
              <a:gd name="connsiteX818" fmla="*/ 1447628 w 2114552"/>
              <a:gd name="connsiteY818" fmla="*/ 108266 h 800100"/>
              <a:gd name="connsiteX819" fmla="*/ 1501479 w 2114552"/>
              <a:gd name="connsiteY819" fmla="*/ 137414 h 800100"/>
              <a:gd name="connsiteX820" fmla="*/ 1522191 w 2114552"/>
              <a:gd name="connsiteY820" fmla="*/ 124922 h 800100"/>
              <a:gd name="connsiteX821" fmla="*/ 1505621 w 2114552"/>
              <a:gd name="connsiteY821" fmla="*/ 62461 h 800100"/>
              <a:gd name="connsiteX822" fmla="*/ 1530476 w 2114552"/>
              <a:gd name="connsiteY822" fmla="*/ 49969 h 800100"/>
              <a:gd name="connsiteX823" fmla="*/ 1576042 w 2114552"/>
              <a:gd name="connsiteY823" fmla="*/ 91610 h 800100"/>
              <a:gd name="connsiteX824" fmla="*/ 1600896 w 2114552"/>
              <a:gd name="connsiteY824" fmla="*/ 83282 h 800100"/>
              <a:gd name="connsiteX825" fmla="*/ 1596754 w 2114552"/>
              <a:gd name="connsiteY825" fmla="*/ 49969 h 800100"/>
              <a:gd name="connsiteX826" fmla="*/ 1600896 w 2114552"/>
              <a:gd name="connsiteY826" fmla="*/ 20820 h 800100"/>
              <a:gd name="connsiteX827" fmla="*/ 1600896 w 2114552"/>
              <a:gd name="connsiteY827" fmla="*/ 16656 h 800100"/>
              <a:gd name="connsiteX828" fmla="*/ 1625751 w 2114552"/>
              <a:gd name="connsiteY828" fmla="*/ 12492 h 800100"/>
              <a:gd name="connsiteX829" fmla="*/ 1629893 w 2114552"/>
              <a:gd name="connsiteY829" fmla="*/ 12492 h 800100"/>
              <a:gd name="connsiteX830" fmla="*/ 1658890 w 2114552"/>
              <a:gd name="connsiteY830" fmla="*/ 66625 h 800100"/>
              <a:gd name="connsiteX831" fmla="*/ 1687886 w 2114552"/>
              <a:gd name="connsiteY831" fmla="*/ 62461 h 800100"/>
              <a:gd name="connsiteX832" fmla="*/ 1704456 w 2114552"/>
              <a:gd name="connsiteY832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</a:cxnLst>
            <a:rect l="l" t="t" r="r" b="b"/>
            <a:pathLst>
              <a:path w="2114552" h="800100">
                <a:moveTo>
                  <a:pt x="2068305" y="749732"/>
                </a:moveTo>
                <a:lnTo>
                  <a:pt x="2068305" y="761609"/>
                </a:lnTo>
                <a:lnTo>
                  <a:pt x="2076013" y="761609"/>
                </a:lnTo>
                <a:cubicBezTo>
                  <a:pt x="2079697" y="761609"/>
                  <a:pt x="2082210" y="761060"/>
                  <a:pt x="2083551" y="759961"/>
                </a:cubicBezTo>
                <a:cubicBezTo>
                  <a:pt x="2084892" y="758862"/>
                  <a:pt x="2085563" y="757408"/>
                  <a:pt x="2085563" y="755598"/>
                </a:cubicBezTo>
                <a:cubicBezTo>
                  <a:pt x="2085563" y="754435"/>
                  <a:pt x="2085240" y="753392"/>
                  <a:pt x="2084594" y="752471"/>
                </a:cubicBezTo>
                <a:cubicBezTo>
                  <a:pt x="2083947" y="751550"/>
                  <a:pt x="2083050" y="750863"/>
                  <a:pt x="2081903" y="750411"/>
                </a:cubicBezTo>
                <a:cubicBezTo>
                  <a:pt x="2080756" y="749959"/>
                  <a:pt x="2078631" y="749732"/>
                  <a:pt x="2075528" y="749732"/>
                </a:cubicBezTo>
                <a:close/>
                <a:moveTo>
                  <a:pt x="2061954" y="744400"/>
                </a:moveTo>
                <a:lnTo>
                  <a:pt x="2075480" y="744400"/>
                </a:lnTo>
                <a:cubicBezTo>
                  <a:pt x="2080101" y="744400"/>
                  <a:pt x="2083446" y="744763"/>
                  <a:pt x="2085514" y="745491"/>
                </a:cubicBezTo>
                <a:cubicBezTo>
                  <a:pt x="2087583" y="746218"/>
                  <a:pt x="2089231" y="747486"/>
                  <a:pt x="2090459" y="749296"/>
                </a:cubicBezTo>
                <a:cubicBezTo>
                  <a:pt x="2091687" y="751106"/>
                  <a:pt x="2092301" y="753029"/>
                  <a:pt x="2092301" y="755065"/>
                </a:cubicBezTo>
                <a:cubicBezTo>
                  <a:pt x="2092301" y="757941"/>
                  <a:pt x="2091275" y="760446"/>
                  <a:pt x="2089223" y="762579"/>
                </a:cubicBezTo>
                <a:cubicBezTo>
                  <a:pt x="2087171" y="764712"/>
                  <a:pt x="2084448" y="765907"/>
                  <a:pt x="2081055" y="766166"/>
                </a:cubicBezTo>
                <a:cubicBezTo>
                  <a:pt x="2082444" y="766748"/>
                  <a:pt x="2083559" y="767443"/>
                  <a:pt x="2084400" y="768251"/>
                </a:cubicBezTo>
                <a:cubicBezTo>
                  <a:pt x="2085983" y="769802"/>
                  <a:pt x="2087922" y="772403"/>
                  <a:pt x="2090217" y="776055"/>
                </a:cubicBezTo>
                <a:lnTo>
                  <a:pt x="2095016" y="783763"/>
                </a:lnTo>
                <a:lnTo>
                  <a:pt x="2087260" y="783763"/>
                </a:lnTo>
                <a:lnTo>
                  <a:pt x="2083769" y="777558"/>
                </a:lnTo>
                <a:cubicBezTo>
                  <a:pt x="2081022" y="772678"/>
                  <a:pt x="2078808" y="769624"/>
                  <a:pt x="2077128" y="768396"/>
                </a:cubicBezTo>
                <a:cubicBezTo>
                  <a:pt x="2075965" y="767491"/>
                  <a:pt x="2074268" y="767039"/>
                  <a:pt x="2072038" y="767039"/>
                </a:cubicBezTo>
                <a:lnTo>
                  <a:pt x="2068305" y="767039"/>
                </a:lnTo>
                <a:lnTo>
                  <a:pt x="2068305" y="783763"/>
                </a:lnTo>
                <a:lnTo>
                  <a:pt x="2061954" y="783763"/>
                </a:lnTo>
                <a:close/>
                <a:moveTo>
                  <a:pt x="834048" y="741362"/>
                </a:moveTo>
                <a:cubicBezTo>
                  <a:pt x="813289" y="741362"/>
                  <a:pt x="784225" y="741362"/>
                  <a:pt x="784225" y="766474"/>
                </a:cubicBezTo>
                <a:cubicBezTo>
                  <a:pt x="784225" y="783215"/>
                  <a:pt x="792529" y="787400"/>
                  <a:pt x="804985" y="787400"/>
                </a:cubicBezTo>
                <a:cubicBezTo>
                  <a:pt x="838200" y="787400"/>
                  <a:pt x="838200" y="758103"/>
                  <a:pt x="838200" y="745547"/>
                </a:cubicBezTo>
                <a:lnTo>
                  <a:pt x="838200" y="741362"/>
                </a:lnTo>
                <a:cubicBezTo>
                  <a:pt x="834048" y="741362"/>
                  <a:pt x="834048" y="741362"/>
                  <a:pt x="834048" y="741362"/>
                </a:cubicBezTo>
                <a:close/>
                <a:moveTo>
                  <a:pt x="2078001" y="733008"/>
                </a:moveTo>
                <a:cubicBezTo>
                  <a:pt x="2072862" y="733008"/>
                  <a:pt x="2067861" y="734325"/>
                  <a:pt x="2062997" y="736959"/>
                </a:cubicBezTo>
                <a:cubicBezTo>
                  <a:pt x="2058133" y="739592"/>
                  <a:pt x="2054328" y="743358"/>
                  <a:pt x="2051581" y="748254"/>
                </a:cubicBezTo>
                <a:cubicBezTo>
                  <a:pt x="2048833" y="753150"/>
                  <a:pt x="2047460" y="758248"/>
                  <a:pt x="2047460" y="763548"/>
                </a:cubicBezTo>
                <a:cubicBezTo>
                  <a:pt x="2047460" y="768816"/>
                  <a:pt x="2048809" y="773866"/>
                  <a:pt x="2051508" y="778697"/>
                </a:cubicBezTo>
                <a:cubicBezTo>
                  <a:pt x="2054206" y="783529"/>
                  <a:pt x="2057980" y="787294"/>
                  <a:pt x="2062827" y="789993"/>
                </a:cubicBezTo>
                <a:cubicBezTo>
                  <a:pt x="2067675" y="792691"/>
                  <a:pt x="2072733" y="794041"/>
                  <a:pt x="2078001" y="794041"/>
                </a:cubicBezTo>
                <a:cubicBezTo>
                  <a:pt x="2083269" y="794041"/>
                  <a:pt x="2088326" y="792691"/>
                  <a:pt x="2093174" y="789993"/>
                </a:cubicBezTo>
                <a:cubicBezTo>
                  <a:pt x="2098022" y="787294"/>
                  <a:pt x="2101787" y="783529"/>
                  <a:pt x="2104469" y="778697"/>
                </a:cubicBezTo>
                <a:cubicBezTo>
                  <a:pt x="2107152" y="773866"/>
                  <a:pt x="2108493" y="768816"/>
                  <a:pt x="2108493" y="763548"/>
                </a:cubicBezTo>
                <a:cubicBezTo>
                  <a:pt x="2108493" y="758248"/>
                  <a:pt x="2107127" y="753150"/>
                  <a:pt x="2104397" y="748254"/>
                </a:cubicBezTo>
                <a:cubicBezTo>
                  <a:pt x="2101666" y="743358"/>
                  <a:pt x="2097860" y="739592"/>
                  <a:pt x="2092980" y="736959"/>
                </a:cubicBezTo>
                <a:cubicBezTo>
                  <a:pt x="2088100" y="734325"/>
                  <a:pt x="2083107" y="733008"/>
                  <a:pt x="2078001" y="733008"/>
                </a:cubicBezTo>
                <a:close/>
                <a:moveTo>
                  <a:pt x="2078001" y="726948"/>
                </a:moveTo>
                <a:cubicBezTo>
                  <a:pt x="2084141" y="726948"/>
                  <a:pt x="2090136" y="728524"/>
                  <a:pt x="2095985" y="731675"/>
                </a:cubicBezTo>
                <a:cubicBezTo>
                  <a:pt x="2101835" y="734825"/>
                  <a:pt x="2106392" y="739334"/>
                  <a:pt x="2109656" y="745200"/>
                </a:cubicBezTo>
                <a:cubicBezTo>
                  <a:pt x="2112920" y="751065"/>
                  <a:pt x="2114552" y="757181"/>
                  <a:pt x="2114552" y="763548"/>
                </a:cubicBezTo>
                <a:cubicBezTo>
                  <a:pt x="2114552" y="769850"/>
                  <a:pt x="2112944" y="775910"/>
                  <a:pt x="2109729" y="781727"/>
                </a:cubicBezTo>
                <a:cubicBezTo>
                  <a:pt x="2106513" y="787544"/>
                  <a:pt x="2102005" y="792061"/>
                  <a:pt x="2096204" y="795277"/>
                </a:cubicBezTo>
                <a:cubicBezTo>
                  <a:pt x="2090402" y="798492"/>
                  <a:pt x="2084335" y="800100"/>
                  <a:pt x="2078001" y="800100"/>
                </a:cubicBezTo>
                <a:cubicBezTo>
                  <a:pt x="2071666" y="800100"/>
                  <a:pt x="2065599" y="798492"/>
                  <a:pt x="2059797" y="795277"/>
                </a:cubicBezTo>
                <a:cubicBezTo>
                  <a:pt x="2053996" y="792061"/>
                  <a:pt x="2049480" y="787544"/>
                  <a:pt x="2046248" y="781727"/>
                </a:cubicBezTo>
                <a:cubicBezTo>
                  <a:pt x="2043016" y="775910"/>
                  <a:pt x="2041400" y="769850"/>
                  <a:pt x="2041400" y="763548"/>
                </a:cubicBezTo>
                <a:cubicBezTo>
                  <a:pt x="2041400" y="757181"/>
                  <a:pt x="2043041" y="751065"/>
                  <a:pt x="2046321" y="745200"/>
                </a:cubicBezTo>
                <a:cubicBezTo>
                  <a:pt x="2049601" y="739334"/>
                  <a:pt x="2054166" y="734825"/>
                  <a:pt x="2060016" y="731675"/>
                </a:cubicBezTo>
                <a:cubicBezTo>
                  <a:pt x="2065865" y="728524"/>
                  <a:pt x="2071860" y="726948"/>
                  <a:pt x="2078001" y="726948"/>
                </a:cubicBezTo>
                <a:close/>
                <a:moveTo>
                  <a:pt x="1058070" y="692149"/>
                </a:moveTo>
                <a:cubicBezTo>
                  <a:pt x="1037466" y="692149"/>
                  <a:pt x="1020763" y="713471"/>
                  <a:pt x="1020763" y="739774"/>
                </a:cubicBezTo>
                <a:cubicBezTo>
                  <a:pt x="1020763" y="766077"/>
                  <a:pt x="1037466" y="787399"/>
                  <a:pt x="1058070" y="787399"/>
                </a:cubicBezTo>
                <a:cubicBezTo>
                  <a:pt x="1078674" y="787399"/>
                  <a:pt x="1095377" y="766077"/>
                  <a:pt x="1095377" y="739774"/>
                </a:cubicBezTo>
                <a:cubicBezTo>
                  <a:pt x="1095377" y="713471"/>
                  <a:pt x="1078674" y="692149"/>
                  <a:pt x="1058070" y="692149"/>
                </a:cubicBezTo>
                <a:close/>
                <a:moveTo>
                  <a:pt x="692151" y="692149"/>
                </a:moveTo>
                <a:cubicBezTo>
                  <a:pt x="673739" y="692149"/>
                  <a:pt x="658813" y="713471"/>
                  <a:pt x="658813" y="739774"/>
                </a:cubicBezTo>
                <a:cubicBezTo>
                  <a:pt x="658813" y="766077"/>
                  <a:pt x="673739" y="787399"/>
                  <a:pt x="692151" y="787399"/>
                </a:cubicBezTo>
                <a:cubicBezTo>
                  <a:pt x="710563" y="787399"/>
                  <a:pt x="725489" y="766077"/>
                  <a:pt x="725489" y="739774"/>
                </a:cubicBezTo>
                <a:cubicBezTo>
                  <a:pt x="725489" y="713471"/>
                  <a:pt x="710563" y="692149"/>
                  <a:pt x="692151" y="692149"/>
                </a:cubicBezTo>
                <a:close/>
                <a:moveTo>
                  <a:pt x="323056" y="692149"/>
                </a:moveTo>
                <a:cubicBezTo>
                  <a:pt x="302452" y="692149"/>
                  <a:pt x="285749" y="713471"/>
                  <a:pt x="285749" y="739774"/>
                </a:cubicBezTo>
                <a:cubicBezTo>
                  <a:pt x="285749" y="766077"/>
                  <a:pt x="302452" y="787399"/>
                  <a:pt x="323056" y="787399"/>
                </a:cubicBezTo>
                <a:cubicBezTo>
                  <a:pt x="343660" y="787399"/>
                  <a:pt x="360363" y="766077"/>
                  <a:pt x="360363" y="739774"/>
                </a:cubicBezTo>
                <a:cubicBezTo>
                  <a:pt x="360363" y="713471"/>
                  <a:pt x="343660" y="692149"/>
                  <a:pt x="323056" y="692149"/>
                </a:cubicBezTo>
                <a:close/>
                <a:moveTo>
                  <a:pt x="966943" y="685949"/>
                </a:moveTo>
                <a:lnTo>
                  <a:pt x="981464" y="685949"/>
                </a:lnTo>
                <a:lnTo>
                  <a:pt x="981464" y="799333"/>
                </a:lnTo>
                <a:lnTo>
                  <a:pt x="966943" y="799333"/>
                </a:lnTo>
                <a:close/>
                <a:moveTo>
                  <a:pt x="1136650" y="684212"/>
                </a:moveTo>
                <a:cubicBezTo>
                  <a:pt x="1148897" y="684212"/>
                  <a:pt x="1148897" y="684212"/>
                  <a:pt x="1148897" y="684212"/>
                </a:cubicBezTo>
                <a:cubicBezTo>
                  <a:pt x="1148897" y="704791"/>
                  <a:pt x="1148897" y="704791"/>
                  <a:pt x="1148897" y="704791"/>
                </a:cubicBezTo>
                <a:cubicBezTo>
                  <a:pt x="1157061" y="696559"/>
                  <a:pt x="1165225" y="684212"/>
                  <a:pt x="1185636" y="684212"/>
                </a:cubicBezTo>
                <a:cubicBezTo>
                  <a:pt x="1214211" y="684212"/>
                  <a:pt x="1222375" y="700675"/>
                  <a:pt x="1222375" y="725369"/>
                </a:cubicBezTo>
                <a:cubicBezTo>
                  <a:pt x="1222375" y="795337"/>
                  <a:pt x="1222375" y="795337"/>
                  <a:pt x="1222375" y="795337"/>
                </a:cubicBezTo>
                <a:cubicBezTo>
                  <a:pt x="1210129" y="795337"/>
                  <a:pt x="1210129" y="795337"/>
                  <a:pt x="1210129" y="795337"/>
                </a:cubicBezTo>
                <a:cubicBezTo>
                  <a:pt x="1210129" y="729485"/>
                  <a:pt x="1210129" y="729485"/>
                  <a:pt x="1210129" y="729485"/>
                </a:cubicBezTo>
                <a:cubicBezTo>
                  <a:pt x="1210129" y="708906"/>
                  <a:pt x="1201964" y="692443"/>
                  <a:pt x="1185636" y="692443"/>
                </a:cubicBezTo>
                <a:cubicBezTo>
                  <a:pt x="1161143" y="692443"/>
                  <a:pt x="1152979" y="717138"/>
                  <a:pt x="1152979" y="733601"/>
                </a:cubicBezTo>
                <a:cubicBezTo>
                  <a:pt x="1152979" y="795337"/>
                  <a:pt x="1152979" y="795337"/>
                  <a:pt x="1152979" y="795337"/>
                </a:cubicBezTo>
                <a:cubicBezTo>
                  <a:pt x="1136650" y="795337"/>
                  <a:pt x="1136650" y="795337"/>
                  <a:pt x="1136650" y="795337"/>
                </a:cubicBezTo>
                <a:lnTo>
                  <a:pt x="1136650" y="713022"/>
                </a:lnTo>
                <a:cubicBezTo>
                  <a:pt x="1136650" y="704791"/>
                  <a:pt x="1136650" y="692443"/>
                  <a:pt x="1136650" y="684212"/>
                </a:cubicBezTo>
                <a:close/>
                <a:moveTo>
                  <a:pt x="1054894" y="684212"/>
                </a:moveTo>
                <a:cubicBezTo>
                  <a:pt x="1083389" y="684212"/>
                  <a:pt x="1106488" y="710154"/>
                  <a:pt x="1106488" y="742156"/>
                </a:cubicBezTo>
                <a:cubicBezTo>
                  <a:pt x="1106488" y="774158"/>
                  <a:pt x="1083389" y="800100"/>
                  <a:pt x="1054894" y="800100"/>
                </a:cubicBezTo>
                <a:cubicBezTo>
                  <a:pt x="1026399" y="800100"/>
                  <a:pt x="1003300" y="774158"/>
                  <a:pt x="1003300" y="742156"/>
                </a:cubicBezTo>
                <a:cubicBezTo>
                  <a:pt x="1003300" y="710154"/>
                  <a:pt x="1026399" y="684212"/>
                  <a:pt x="1054894" y="684212"/>
                </a:cubicBezTo>
                <a:close/>
                <a:moveTo>
                  <a:pt x="812499" y="684212"/>
                </a:moveTo>
                <a:cubicBezTo>
                  <a:pt x="841603" y="684212"/>
                  <a:pt x="854076" y="696629"/>
                  <a:pt x="854076" y="725601"/>
                </a:cubicBezTo>
                <a:cubicBezTo>
                  <a:pt x="854076" y="775267"/>
                  <a:pt x="854076" y="775267"/>
                  <a:pt x="854076" y="775267"/>
                </a:cubicBezTo>
                <a:cubicBezTo>
                  <a:pt x="854076" y="783545"/>
                  <a:pt x="854076" y="791822"/>
                  <a:pt x="854076" y="795961"/>
                </a:cubicBezTo>
                <a:cubicBezTo>
                  <a:pt x="841603" y="795961"/>
                  <a:pt x="841603" y="795961"/>
                  <a:pt x="841603" y="795961"/>
                </a:cubicBezTo>
                <a:lnTo>
                  <a:pt x="841603" y="779406"/>
                </a:lnTo>
                <a:cubicBezTo>
                  <a:pt x="837445" y="779406"/>
                  <a:pt x="837445" y="779406"/>
                  <a:pt x="837445" y="779406"/>
                </a:cubicBezTo>
                <a:cubicBezTo>
                  <a:pt x="833287" y="791822"/>
                  <a:pt x="816656" y="800100"/>
                  <a:pt x="804183" y="800100"/>
                </a:cubicBezTo>
                <a:cubicBezTo>
                  <a:pt x="770921" y="800100"/>
                  <a:pt x="766763" y="779406"/>
                  <a:pt x="766763" y="766989"/>
                </a:cubicBezTo>
                <a:cubicBezTo>
                  <a:pt x="766763" y="729739"/>
                  <a:pt x="808341" y="729739"/>
                  <a:pt x="837445" y="729739"/>
                </a:cubicBezTo>
                <a:cubicBezTo>
                  <a:pt x="837445" y="721462"/>
                  <a:pt x="837445" y="721462"/>
                  <a:pt x="837445" y="721462"/>
                </a:cubicBezTo>
                <a:cubicBezTo>
                  <a:pt x="837445" y="704906"/>
                  <a:pt x="833287" y="692490"/>
                  <a:pt x="812499" y="692490"/>
                </a:cubicBezTo>
                <a:cubicBezTo>
                  <a:pt x="800025" y="692490"/>
                  <a:pt x="791710" y="696629"/>
                  <a:pt x="779236" y="704906"/>
                </a:cubicBezTo>
                <a:cubicBezTo>
                  <a:pt x="779236" y="688351"/>
                  <a:pt x="779236" y="688351"/>
                  <a:pt x="779236" y="688351"/>
                </a:cubicBezTo>
                <a:cubicBezTo>
                  <a:pt x="787552" y="684212"/>
                  <a:pt x="804183" y="684212"/>
                  <a:pt x="812499" y="684212"/>
                </a:cubicBezTo>
                <a:close/>
                <a:moveTo>
                  <a:pt x="527050" y="684212"/>
                </a:moveTo>
                <a:cubicBezTo>
                  <a:pt x="539523" y="684212"/>
                  <a:pt x="539523" y="684212"/>
                  <a:pt x="539523" y="684212"/>
                </a:cubicBezTo>
                <a:cubicBezTo>
                  <a:pt x="539523" y="704791"/>
                  <a:pt x="539523" y="704791"/>
                  <a:pt x="539523" y="704791"/>
                </a:cubicBezTo>
                <a:cubicBezTo>
                  <a:pt x="547839" y="696559"/>
                  <a:pt x="556154" y="684212"/>
                  <a:pt x="576943" y="684212"/>
                </a:cubicBezTo>
                <a:cubicBezTo>
                  <a:pt x="606047" y="684212"/>
                  <a:pt x="614363" y="700675"/>
                  <a:pt x="614363" y="725369"/>
                </a:cubicBezTo>
                <a:cubicBezTo>
                  <a:pt x="614363" y="795337"/>
                  <a:pt x="614363" y="795337"/>
                  <a:pt x="614363" y="795337"/>
                </a:cubicBezTo>
                <a:cubicBezTo>
                  <a:pt x="601890" y="795337"/>
                  <a:pt x="601890" y="795337"/>
                  <a:pt x="601890" y="795337"/>
                </a:cubicBezTo>
                <a:cubicBezTo>
                  <a:pt x="601890" y="729485"/>
                  <a:pt x="601890" y="729485"/>
                  <a:pt x="601890" y="729485"/>
                </a:cubicBezTo>
                <a:cubicBezTo>
                  <a:pt x="601890" y="708906"/>
                  <a:pt x="593574" y="692443"/>
                  <a:pt x="576943" y="692443"/>
                </a:cubicBezTo>
                <a:cubicBezTo>
                  <a:pt x="551996" y="692443"/>
                  <a:pt x="543681" y="717138"/>
                  <a:pt x="543681" y="733601"/>
                </a:cubicBezTo>
                <a:cubicBezTo>
                  <a:pt x="543681" y="795337"/>
                  <a:pt x="543681" y="795337"/>
                  <a:pt x="543681" y="795337"/>
                </a:cubicBezTo>
                <a:cubicBezTo>
                  <a:pt x="527050" y="795337"/>
                  <a:pt x="527050" y="795337"/>
                  <a:pt x="527050" y="795337"/>
                </a:cubicBezTo>
                <a:lnTo>
                  <a:pt x="527050" y="713022"/>
                </a:lnTo>
                <a:cubicBezTo>
                  <a:pt x="527050" y="704791"/>
                  <a:pt x="527050" y="692443"/>
                  <a:pt x="527050" y="684212"/>
                </a:cubicBezTo>
                <a:close/>
                <a:moveTo>
                  <a:pt x="406400" y="684212"/>
                </a:moveTo>
                <a:cubicBezTo>
                  <a:pt x="418873" y="684212"/>
                  <a:pt x="418873" y="684212"/>
                  <a:pt x="418873" y="684212"/>
                </a:cubicBezTo>
                <a:cubicBezTo>
                  <a:pt x="418873" y="754573"/>
                  <a:pt x="418873" y="754573"/>
                  <a:pt x="418873" y="754573"/>
                </a:cubicBezTo>
                <a:cubicBezTo>
                  <a:pt x="418873" y="775267"/>
                  <a:pt x="427189" y="787683"/>
                  <a:pt x="443820" y="787683"/>
                </a:cubicBezTo>
                <a:cubicBezTo>
                  <a:pt x="468766" y="787683"/>
                  <a:pt x="477082" y="766989"/>
                  <a:pt x="477082" y="746295"/>
                </a:cubicBezTo>
                <a:cubicBezTo>
                  <a:pt x="477082" y="684212"/>
                  <a:pt x="477082" y="684212"/>
                  <a:pt x="477082" y="684212"/>
                </a:cubicBezTo>
                <a:cubicBezTo>
                  <a:pt x="493713" y="684212"/>
                  <a:pt x="493713" y="684212"/>
                  <a:pt x="493713" y="684212"/>
                </a:cubicBezTo>
                <a:lnTo>
                  <a:pt x="493713" y="771128"/>
                </a:lnTo>
                <a:cubicBezTo>
                  <a:pt x="493713" y="779406"/>
                  <a:pt x="493713" y="787683"/>
                  <a:pt x="493713" y="795961"/>
                </a:cubicBezTo>
                <a:cubicBezTo>
                  <a:pt x="481240" y="795961"/>
                  <a:pt x="481240" y="795961"/>
                  <a:pt x="481240" y="795961"/>
                </a:cubicBezTo>
                <a:cubicBezTo>
                  <a:pt x="481240" y="779406"/>
                  <a:pt x="481240" y="779406"/>
                  <a:pt x="481240" y="779406"/>
                </a:cubicBezTo>
                <a:cubicBezTo>
                  <a:pt x="472924" y="787683"/>
                  <a:pt x="464609" y="800100"/>
                  <a:pt x="443820" y="800100"/>
                </a:cubicBezTo>
                <a:cubicBezTo>
                  <a:pt x="414715" y="800100"/>
                  <a:pt x="406400" y="783545"/>
                  <a:pt x="406400" y="758711"/>
                </a:cubicBezTo>
                <a:cubicBezTo>
                  <a:pt x="406400" y="684212"/>
                  <a:pt x="406400" y="684212"/>
                  <a:pt x="406400" y="684212"/>
                </a:cubicBezTo>
                <a:close/>
                <a:moveTo>
                  <a:pt x="325437" y="684212"/>
                </a:moveTo>
                <a:cubicBezTo>
                  <a:pt x="354370" y="684212"/>
                  <a:pt x="377825" y="710154"/>
                  <a:pt x="377825" y="742156"/>
                </a:cubicBezTo>
                <a:cubicBezTo>
                  <a:pt x="377825" y="774158"/>
                  <a:pt x="354370" y="800100"/>
                  <a:pt x="325437" y="800100"/>
                </a:cubicBezTo>
                <a:cubicBezTo>
                  <a:pt x="296504" y="800100"/>
                  <a:pt x="273049" y="774158"/>
                  <a:pt x="273049" y="742156"/>
                </a:cubicBezTo>
                <a:cubicBezTo>
                  <a:pt x="273049" y="710154"/>
                  <a:pt x="296504" y="684212"/>
                  <a:pt x="325437" y="684212"/>
                </a:cubicBezTo>
                <a:close/>
                <a:moveTo>
                  <a:pt x="1724027" y="666750"/>
                </a:moveTo>
                <a:lnTo>
                  <a:pt x="1720852" y="679450"/>
                </a:lnTo>
                <a:lnTo>
                  <a:pt x="1716089" y="687388"/>
                </a:lnTo>
                <a:lnTo>
                  <a:pt x="1733552" y="687388"/>
                </a:lnTo>
                <a:lnTo>
                  <a:pt x="1728789" y="679450"/>
                </a:lnTo>
                <a:close/>
                <a:moveTo>
                  <a:pt x="1728922" y="654050"/>
                </a:moveTo>
                <a:cubicBezTo>
                  <a:pt x="1728922" y="658202"/>
                  <a:pt x="1728922" y="658202"/>
                  <a:pt x="1728922" y="658202"/>
                </a:cubicBezTo>
                <a:lnTo>
                  <a:pt x="1737124" y="678962"/>
                </a:lnTo>
                <a:cubicBezTo>
                  <a:pt x="1749427" y="703873"/>
                  <a:pt x="1749427" y="703873"/>
                  <a:pt x="1749427" y="703873"/>
                </a:cubicBezTo>
                <a:cubicBezTo>
                  <a:pt x="1745326" y="703873"/>
                  <a:pt x="1741225" y="703873"/>
                  <a:pt x="1737124" y="703873"/>
                </a:cubicBezTo>
                <a:cubicBezTo>
                  <a:pt x="1737124" y="695569"/>
                  <a:pt x="1737124" y="695569"/>
                  <a:pt x="1737124" y="695569"/>
                </a:cubicBezTo>
                <a:cubicBezTo>
                  <a:pt x="1712517" y="695569"/>
                  <a:pt x="1712517" y="695569"/>
                  <a:pt x="1712517" y="695569"/>
                </a:cubicBezTo>
                <a:cubicBezTo>
                  <a:pt x="1712517" y="708025"/>
                  <a:pt x="1712517" y="708025"/>
                  <a:pt x="1712517" y="708025"/>
                </a:cubicBezTo>
                <a:cubicBezTo>
                  <a:pt x="1708416" y="703873"/>
                  <a:pt x="1704315" y="703873"/>
                  <a:pt x="1700214" y="703873"/>
                </a:cubicBezTo>
                <a:cubicBezTo>
                  <a:pt x="1712517" y="678962"/>
                  <a:pt x="1712517" y="678962"/>
                  <a:pt x="1712517" y="678962"/>
                </a:cubicBezTo>
                <a:cubicBezTo>
                  <a:pt x="1716618" y="658202"/>
                  <a:pt x="1716618" y="658202"/>
                  <a:pt x="1716618" y="658202"/>
                </a:cubicBezTo>
                <a:cubicBezTo>
                  <a:pt x="1728922" y="654050"/>
                  <a:pt x="1728922" y="654050"/>
                  <a:pt x="1728922" y="654050"/>
                </a:cubicBezTo>
                <a:close/>
                <a:moveTo>
                  <a:pt x="907733" y="654049"/>
                </a:moveTo>
                <a:cubicBezTo>
                  <a:pt x="907733" y="683259"/>
                  <a:pt x="907733" y="683259"/>
                  <a:pt x="907733" y="683259"/>
                </a:cubicBezTo>
                <a:cubicBezTo>
                  <a:pt x="932498" y="683259"/>
                  <a:pt x="932498" y="683259"/>
                  <a:pt x="932498" y="683259"/>
                </a:cubicBezTo>
                <a:lnTo>
                  <a:pt x="932498" y="695778"/>
                </a:lnTo>
                <a:cubicBezTo>
                  <a:pt x="907733" y="695778"/>
                  <a:pt x="907733" y="695778"/>
                  <a:pt x="907733" y="695778"/>
                </a:cubicBezTo>
                <a:cubicBezTo>
                  <a:pt x="907733" y="770889"/>
                  <a:pt x="907733" y="770889"/>
                  <a:pt x="907733" y="770889"/>
                </a:cubicBezTo>
                <a:cubicBezTo>
                  <a:pt x="907733" y="779235"/>
                  <a:pt x="911861" y="787580"/>
                  <a:pt x="924243" y="787580"/>
                </a:cubicBezTo>
                <a:cubicBezTo>
                  <a:pt x="928371" y="787580"/>
                  <a:pt x="932498" y="787580"/>
                  <a:pt x="936626" y="783408"/>
                </a:cubicBezTo>
                <a:cubicBezTo>
                  <a:pt x="936626" y="795926"/>
                  <a:pt x="936626" y="795926"/>
                  <a:pt x="936626" y="795926"/>
                </a:cubicBezTo>
                <a:cubicBezTo>
                  <a:pt x="932498" y="800099"/>
                  <a:pt x="928371" y="800099"/>
                  <a:pt x="920116" y="800099"/>
                </a:cubicBezTo>
                <a:cubicBezTo>
                  <a:pt x="895351" y="800099"/>
                  <a:pt x="895351" y="783408"/>
                  <a:pt x="895351" y="762543"/>
                </a:cubicBezTo>
                <a:cubicBezTo>
                  <a:pt x="895351" y="695778"/>
                  <a:pt x="895351" y="695778"/>
                  <a:pt x="895351" y="695778"/>
                </a:cubicBezTo>
                <a:cubicBezTo>
                  <a:pt x="874713" y="695778"/>
                  <a:pt x="874713" y="695778"/>
                  <a:pt x="874713" y="695778"/>
                </a:cubicBezTo>
                <a:cubicBezTo>
                  <a:pt x="874713" y="683259"/>
                  <a:pt x="874713" y="683259"/>
                  <a:pt x="874713" y="683259"/>
                </a:cubicBezTo>
                <a:cubicBezTo>
                  <a:pt x="895351" y="683259"/>
                  <a:pt x="895351" y="683259"/>
                  <a:pt x="895351" y="683259"/>
                </a:cubicBezTo>
                <a:cubicBezTo>
                  <a:pt x="895351" y="658222"/>
                  <a:pt x="895351" y="658222"/>
                  <a:pt x="895351" y="658222"/>
                </a:cubicBezTo>
                <a:cubicBezTo>
                  <a:pt x="907733" y="654049"/>
                  <a:pt x="907733" y="654049"/>
                  <a:pt x="907733" y="654049"/>
                </a:cubicBezTo>
                <a:close/>
                <a:moveTo>
                  <a:pt x="1658542" y="650875"/>
                </a:moveTo>
                <a:cubicBezTo>
                  <a:pt x="1662643" y="650875"/>
                  <a:pt x="1662643" y="650875"/>
                  <a:pt x="1666745" y="650875"/>
                </a:cubicBezTo>
                <a:cubicBezTo>
                  <a:pt x="1666745" y="650875"/>
                  <a:pt x="1666745" y="650875"/>
                  <a:pt x="1683149" y="688242"/>
                </a:cubicBezTo>
                <a:cubicBezTo>
                  <a:pt x="1683149" y="688242"/>
                  <a:pt x="1683149" y="688242"/>
                  <a:pt x="1687250" y="655027"/>
                </a:cubicBezTo>
                <a:cubicBezTo>
                  <a:pt x="1687250" y="655027"/>
                  <a:pt x="1691351" y="655027"/>
                  <a:pt x="1695452" y="655027"/>
                </a:cubicBezTo>
                <a:cubicBezTo>
                  <a:pt x="1695452" y="655027"/>
                  <a:pt x="1695452" y="655027"/>
                  <a:pt x="1687250" y="704850"/>
                </a:cubicBezTo>
                <a:cubicBezTo>
                  <a:pt x="1687250" y="704850"/>
                  <a:pt x="1683149" y="704850"/>
                  <a:pt x="1679048" y="704850"/>
                </a:cubicBezTo>
                <a:cubicBezTo>
                  <a:pt x="1679048" y="704850"/>
                  <a:pt x="1679048" y="704850"/>
                  <a:pt x="1662643" y="671635"/>
                </a:cubicBezTo>
                <a:cubicBezTo>
                  <a:pt x="1662643" y="671635"/>
                  <a:pt x="1662643" y="671635"/>
                  <a:pt x="1658542" y="700698"/>
                </a:cubicBezTo>
                <a:cubicBezTo>
                  <a:pt x="1654441" y="700698"/>
                  <a:pt x="1650340" y="700698"/>
                  <a:pt x="1646239" y="700698"/>
                </a:cubicBezTo>
                <a:cubicBezTo>
                  <a:pt x="1646239" y="700698"/>
                  <a:pt x="1646239" y="700698"/>
                  <a:pt x="1658542" y="650875"/>
                </a:cubicBezTo>
                <a:close/>
                <a:moveTo>
                  <a:pt x="1787526" y="646113"/>
                </a:moveTo>
                <a:lnTo>
                  <a:pt x="1787526" y="654504"/>
                </a:lnTo>
                <a:cubicBezTo>
                  <a:pt x="1783399" y="658700"/>
                  <a:pt x="1779271" y="658700"/>
                  <a:pt x="1771016" y="658700"/>
                </a:cubicBezTo>
                <a:cubicBezTo>
                  <a:pt x="1771016" y="658700"/>
                  <a:pt x="1771016" y="658700"/>
                  <a:pt x="1779271" y="700655"/>
                </a:cubicBezTo>
                <a:cubicBezTo>
                  <a:pt x="1779271" y="700655"/>
                  <a:pt x="1779271" y="700655"/>
                  <a:pt x="1771016" y="704851"/>
                </a:cubicBezTo>
                <a:cubicBezTo>
                  <a:pt x="1771016" y="704851"/>
                  <a:pt x="1771016" y="704851"/>
                  <a:pt x="1762761" y="662895"/>
                </a:cubicBezTo>
                <a:cubicBezTo>
                  <a:pt x="1758634" y="662895"/>
                  <a:pt x="1754506" y="662895"/>
                  <a:pt x="1746251" y="662895"/>
                </a:cubicBezTo>
                <a:cubicBezTo>
                  <a:pt x="1746251" y="662895"/>
                  <a:pt x="1746251" y="662895"/>
                  <a:pt x="1746251" y="654504"/>
                </a:cubicBezTo>
                <a:cubicBezTo>
                  <a:pt x="1758634" y="654504"/>
                  <a:pt x="1771016" y="650309"/>
                  <a:pt x="1787526" y="646113"/>
                </a:cubicBezTo>
                <a:close/>
                <a:moveTo>
                  <a:pt x="1617029" y="646113"/>
                </a:moveTo>
                <a:cubicBezTo>
                  <a:pt x="1617029" y="654051"/>
                  <a:pt x="1617029" y="654051"/>
                  <a:pt x="1617029" y="654051"/>
                </a:cubicBezTo>
                <a:cubicBezTo>
                  <a:pt x="1612901" y="658019"/>
                  <a:pt x="1612901" y="658019"/>
                  <a:pt x="1612901" y="658019"/>
                </a:cubicBezTo>
                <a:cubicBezTo>
                  <a:pt x="1625284" y="661988"/>
                  <a:pt x="1625284" y="661988"/>
                  <a:pt x="1625284" y="661988"/>
                </a:cubicBezTo>
                <a:cubicBezTo>
                  <a:pt x="1629412" y="661988"/>
                  <a:pt x="1633539" y="658019"/>
                  <a:pt x="1633539" y="658019"/>
                </a:cubicBezTo>
                <a:cubicBezTo>
                  <a:pt x="1633539" y="658019"/>
                  <a:pt x="1633539" y="654051"/>
                  <a:pt x="1633539" y="654051"/>
                </a:cubicBezTo>
                <a:cubicBezTo>
                  <a:pt x="1633539" y="654051"/>
                  <a:pt x="1633539" y="650082"/>
                  <a:pt x="1629412" y="650082"/>
                </a:cubicBezTo>
                <a:cubicBezTo>
                  <a:pt x="1617029" y="646113"/>
                  <a:pt x="1617029" y="646113"/>
                  <a:pt x="1617029" y="646113"/>
                </a:cubicBezTo>
                <a:close/>
                <a:moveTo>
                  <a:pt x="966943" y="643885"/>
                </a:moveTo>
                <a:lnTo>
                  <a:pt x="981464" y="643885"/>
                </a:lnTo>
                <a:lnTo>
                  <a:pt x="981464" y="660066"/>
                </a:lnTo>
                <a:lnTo>
                  <a:pt x="966943" y="660066"/>
                </a:lnTo>
                <a:close/>
                <a:moveTo>
                  <a:pt x="1795464" y="641350"/>
                </a:moveTo>
                <a:cubicBezTo>
                  <a:pt x="1799546" y="641350"/>
                  <a:pt x="1803628" y="641350"/>
                  <a:pt x="1807711" y="641350"/>
                </a:cubicBezTo>
                <a:cubicBezTo>
                  <a:pt x="1807711" y="641350"/>
                  <a:pt x="1807711" y="641350"/>
                  <a:pt x="1824039" y="687917"/>
                </a:cubicBezTo>
                <a:cubicBezTo>
                  <a:pt x="1819957" y="687917"/>
                  <a:pt x="1815875" y="687917"/>
                  <a:pt x="1811793" y="692150"/>
                </a:cubicBezTo>
                <a:cubicBezTo>
                  <a:pt x="1811793" y="692150"/>
                  <a:pt x="1811793" y="692150"/>
                  <a:pt x="1795464" y="641350"/>
                </a:cubicBezTo>
                <a:close/>
                <a:moveTo>
                  <a:pt x="177800" y="641349"/>
                </a:moveTo>
                <a:lnTo>
                  <a:pt x="252413" y="641349"/>
                </a:lnTo>
                <a:lnTo>
                  <a:pt x="252413" y="654049"/>
                </a:lnTo>
                <a:lnTo>
                  <a:pt x="195262" y="654049"/>
                </a:lnTo>
                <a:lnTo>
                  <a:pt x="195262" y="712787"/>
                </a:lnTo>
                <a:lnTo>
                  <a:pt x="249238" y="712787"/>
                </a:lnTo>
                <a:lnTo>
                  <a:pt x="249238" y="725487"/>
                </a:lnTo>
                <a:lnTo>
                  <a:pt x="195262" y="725487"/>
                </a:lnTo>
                <a:lnTo>
                  <a:pt x="195262" y="795337"/>
                </a:lnTo>
                <a:lnTo>
                  <a:pt x="177800" y="795337"/>
                </a:lnTo>
                <a:close/>
                <a:moveTo>
                  <a:pt x="1612770" y="633413"/>
                </a:moveTo>
                <a:cubicBezTo>
                  <a:pt x="1633275" y="641668"/>
                  <a:pt x="1633275" y="641668"/>
                  <a:pt x="1633275" y="641668"/>
                </a:cubicBezTo>
                <a:cubicBezTo>
                  <a:pt x="1641477" y="645796"/>
                  <a:pt x="1641477" y="649923"/>
                  <a:pt x="1641477" y="654051"/>
                </a:cubicBezTo>
                <a:cubicBezTo>
                  <a:pt x="1641477" y="654051"/>
                  <a:pt x="1641477" y="658178"/>
                  <a:pt x="1641477" y="658178"/>
                </a:cubicBezTo>
                <a:cubicBezTo>
                  <a:pt x="1641477" y="662306"/>
                  <a:pt x="1637376" y="670561"/>
                  <a:pt x="1629174" y="670561"/>
                </a:cubicBezTo>
                <a:cubicBezTo>
                  <a:pt x="1633275" y="695326"/>
                  <a:pt x="1633275" y="695326"/>
                  <a:pt x="1633275" y="695326"/>
                </a:cubicBezTo>
                <a:cubicBezTo>
                  <a:pt x="1629174" y="695326"/>
                  <a:pt x="1625073" y="691198"/>
                  <a:pt x="1620972" y="691198"/>
                </a:cubicBezTo>
                <a:cubicBezTo>
                  <a:pt x="1620972" y="670561"/>
                  <a:pt x="1620972" y="670561"/>
                  <a:pt x="1620972" y="670561"/>
                </a:cubicBezTo>
                <a:cubicBezTo>
                  <a:pt x="1608668" y="666433"/>
                  <a:pt x="1608668" y="666433"/>
                  <a:pt x="1608668" y="666433"/>
                </a:cubicBezTo>
                <a:cubicBezTo>
                  <a:pt x="1604567" y="682943"/>
                  <a:pt x="1604567" y="682943"/>
                  <a:pt x="1604567" y="682943"/>
                </a:cubicBezTo>
                <a:cubicBezTo>
                  <a:pt x="1600466" y="682943"/>
                  <a:pt x="1596365" y="682943"/>
                  <a:pt x="1592264" y="678816"/>
                </a:cubicBezTo>
                <a:cubicBezTo>
                  <a:pt x="1604567" y="658178"/>
                  <a:pt x="1604567" y="658178"/>
                  <a:pt x="1604567" y="658178"/>
                </a:cubicBezTo>
                <a:cubicBezTo>
                  <a:pt x="1604567" y="654051"/>
                  <a:pt x="1604567" y="654051"/>
                  <a:pt x="1604567" y="654051"/>
                </a:cubicBezTo>
                <a:cubicBezTo>
                  <a:pt x="1612770" y="633413"/>
                  <a:pt x="1612770" y="633413"/>
                  <a:pt x="1612770" y="633413"/>
                </a:cubicBezTo>
                <a:close/>
                <a:moveTo>
                  <a:pt x="1855109" y="630214"/>
                </a:moveTo>
                <a:cubicBezTo>
                  <a:pt x="1851027" y="629693"/>
                  <a:pt x="1846945" y="630735"/>
                  <a:pt x="1844903" y="632818"/>
                </a:cubicBezTo>
                <a:cubicBezTo>
                  <a:pt x="1836739" y="636986"/>
                  <a:pt x="1836739" y="641153"/>
                  <a:pt x="1836739" y="645320"/>
                </a:cubicBezTo>
                <a:cubicBezTo>
                  <a:pt x="1836739" y="649487"/>
                  <a:pt x="1836739" y="653655"/>
                  <a:pt x="1836739" y="653655"/>
                </a:cubicBezTo>
                <a:cubicBezTo>
                  <a:pt x="1836739" y="653655"/>
                  <a:pt x="1836739" y="657822"/>
                  <a:pt x="1840821" y="657822"/>
                </a:cubicBezTo>
                <a:cubicBezTo>
                  <a:pt x="1844903" y="661989"/>
                  <a:pt x="1853068" y="661989"/>
                  <a:pt x="1857150" y="661989"/>
                </a:cubicBezTo>
                <a:cubicBezTo>
                  <a:pt x="1861232" y="657822"/>
                  <a:pt x="1861232" y="657822"/>
                  <a:pt x="1861232" y="657822"/>
                </a:cubicBezTo>
                <a:cubicBezTo>
                  <a:pt x="1865314" y="653655"/>
                  <a:pt x="1865314" y="649487"/>
                  <a:pt x="1865314" y="645320"/>
                </a:cubicBezTo>
                <a:cubicBezTo>
                  <a:pt x="1865314" y="645320"/>
                  <a:pt x="1865314" y="641153"/>
                  <a:pt x="1865314" y="636986"/>
                </a:cubicBezTo>
                <a:cubicBezTo>
                  <a:pt x="1863273" y="632818"/>
                  <a:pt x="1859191" y="630735"/>
                  <a:pt x="1855109" y="630214"/>
                </a:cubicBezTo>
                <a:close/>
                <a:moveTo>
                  <a:pt x="726110" y="628649"/>
                </a:moveTo>
                <a:cubicBezTo>
                  <a:pt x="742951" y="628649"/>
                  <a:pt x="742951" y="628649"/>
                  <a:pt x="742951" y="628649"/>
                </a:cubicBezTo>
                <a:lnTo>
                  <a:pt x="742951" y="795917"/>
                </a:lnTo>
                <a:cubicBezTo>
                  <a:pt x="726110" y="795917"/>
                  <a:pt x="726110" y="795917"/>
                  <a:pt x="726110" y="795917"/>
                </a:cubicBezTo>
                <a:cubicBezTo>
                  <a:pt x="726110" y="779190"/>
                  <a:pt x="726110" y="779190"/>
                  <a:pt x="726110" y="779190"/>
                </a:cubicBezTo>
                <a:cubicBezTo>
                  <a:pt x="717689" y="795917"/>
                  <a:pt x="709268" y="800099"/>
                  <a:pt x="692427" y="800099"/>
                </a:cubicBezTo>
                <a:cubicBezTo>
                  <a:pt x="658744" y="800099"/>
                  <a:pt x="646113" y="775009"/>
                  <a:pt x="646113" y="741555"/>
                </a:cubicBezTo>
                <a:cubicBezTo>
                  <a:pt x="646113" y="708101"/>
                  <a:pt x="658744" y="683011"/>
                  <a:pt x="692427" y="683011"/>
                </a:cubicBezTo>
                <a:cubicBezTo>
                  <a:pt x="713479" y="683011"/>
                  <a:pt x="726110" y="695556"/>
                  <a:pt x="726110" y="703920"/>
                </a:cubicBezTo>
                <a:cubicBezTo>
                  <a:pt x="726110" y="628649"/>
                  <a:pt x="726110" y="628649"/>
                  <a:pt x="726110" y="628649"/>
                </a:cubicBezTo>
                <a:close/>
                <a:moveTo>
                  <a:pt x="1857377" y="622131"/>
                </a:moveTo>
                <a:cubicBezTo>
                  <a:pt x="1864256" y="623662"/>
                  <a:pt x="1870606" y="627744"/>
                  <a:pt x="1874839" y="633868"/>
                </a:cubicBezTo>
                <a:cubicBezTo>
                  <a:pt x="1874839" y="637950"/>
                  <a:pt x="1874839" y="642032"/>
                  <a:pt x="1874839" y="646114"/>
                </a:cubicBezTo>
                <a:cubicBezTo>
                  <a:pt x="1874839" y="650196"/>
                  <a:pt x="1874839" y="654278"/>
                  <a:pt x="1874839" y="658360"/>
                </a:cubicBezTo>
                <a:cubicBezTo>
                  <a:pt x="1870606" y="662443"/>
                  <a:pt x="1870606" y="666525"/>
                  <a:pt x="1862139" y="666525"/>
                </a:cubicBezTo>
                <a:cubicBezTo>
                  <a:pt x="1853672" y="674689"/>
                  <a:pt x="1836739" y="670607"/>
                  <a:pt x="1828272" y="658360"/>
                </a:cubicBezTo>
                <a:cubicBezTo>
                  <a:pt x="1828272" y="654278"/>
                  <a:pt x="1824039" y="650196"/>
                  <a:pt x="1824039" y="646114"/>
                </a:cubicBezTo>
                <a:cubicBezTo>
                  <a:pt x="1824039" y="637950"/>
                  <a:pt x="1828272" y="629785"/>
                  <a:pt x="1836739" y="625703"/>
                </a:cubicBezTo>
                <a:cubicBezTo>
                  <a:pt x="1843089" y="621621"/>
                  <a:pt x="1850497" y="620601"/>
                  <a:pt x="1857377" y="622131"/>
                </a:cubicBezTo>
                <a:close/>
                <a:moveTo>
                  <a:pt x="1571138" y="612775"/>
                </a:moveTo>
                <a:cubicBezTo>
                  <a:pt x="1579442" y="616903"/>
                  <a:pt x="1591897" y="625158"/>
                  <a:pt x="1600201" y="629285"/>
                </a:cubicBezTo>
                <a:cubicBezTo>
                  <a:pt x="1600201" y="629285"/>
                  <a:pt x="1600201" y="629285"/>
                  <a:pt x="1596049" y="637540"/>
                </a:cubicBezTo>
                <a:cubicBezTo>
                  <a:pt x="1587745" y="633413"/>
                  <a:pt x="1583593" y="629285"/>
                  <a:pt x="1575290" y="625158"/>
                </a:cubicBezTo>
                <a:lnTo>
                  <a:pt x="1571138" y="633413"/>
                </a:lnTo>
                <a:cubicBezTo>
                  <a:pt x="1575290" y="637540"/>
                  <a:pt x="1579442" y="641668"/>
                  <a:pt x="1583593" y="641668"/>
                </a:cubicBezTo>
                <a:cubicBezTo>
                  <a:pt x="1583593" y="641668"/>
                  <a:pt x="1583593" y="641668"/>
                  <a:pt x="1579442" y="649923"/>
                </a:cubicBezTo>
                <a:cubicBezTo>
                  <a:pt x="1579442" y="649923"/>
                  <a:pt x="1579442" y="649923"/>
                  <a:pt x="1566986" y="641668"/>
                </a:cubicBezTo>
                <a:cubicBezTo>
                  <a:pt x="1566986" y="641668"/>
                  <a:pt x="1566986" y="641668"/>
                  <a:pt x="1558682" y="654050"/>
                </a:cubicBezTo>
                <a:cubicBezTo>
                  <a:pt x="1558682" y="654050"/>
                  <a:pt x="1558682" y="654050"/>
                  <a:pt x="1579442" y="666433"/>
                </a:cubicBezTo>
                <a:cubicBezTo>
                  <a:pt x="1579442" y="666433"/>
                  <a:pt x="1579442" y="666433"/>
                  <a:pt x="1575290" y="674688"/>
                </a:cubicBezTo>
                <a:cubicBezTo>
                  <a:pt x="1562834" y="666433"/>
                  <a:pt x="1554530" y="662305"/>
                  <a:pt x="1546226" y="654050"/>
                </a:cubicBezTo>
                <a:cubicBezTo>
                  <a:pt x="1546226" y="654050"/>
                  <a:pt x="1546226" y="654050"/>
                  <a:pt x="1571138" y="612775"/>
                </a:cubicBezTo>
                <a:close/>
                <a:moveTo>
                  <a:pt x="1898969" y="579438"/>
                </a:moveTo>
                <a:cubicBezTo>
                  <a:pt x="1898969" y="579438"/>
                  <a:pt x="1898969" y="579438"/>
                  <a:pt x="1931989" y="616943"/>
                </a:cubicBezTo>
                <a:cubicBezTo>
                  <a:pt x="1927862" y="621110"/>
                  <a:pt x="1927862" y="621110"/>
                  <a:pt x="1923734" y="625277"/>
                </a:cubicBezTo>
                <a:cubicBezTo>
                  <a:pt x="1923734" y="625277"/>
                  <a:pt x="1923734" y="625277"/>
                  <a:pt x="1890714" y="612776"/>
                </a:cubicBezTo>
                <a:cubicBezTo>
                  <a:pt x="1890714" y="612776"/>
                  <a:pt x="1890714" y="612776"/>
                  <a:pt x="1907224" y="637779"/>
                </a:cubicBezTo>
                <a:cubicBezTo>
                  <a:pt x="1903096" y="641946"/>
                  <a:pt x="1903096" y="641946"/>
                  <a:pt x="1898969" y="646113"/>
                </a:cubicBezTo>
                <a:cubicBezTo>
                  <a:pt x="1898969" y="646113"/>
                  <a:pt x="1898969" y="646113"/>
                  <a:pt x="1870076" y="604441"/>
                </a:cubicBezTo>
                <a:cubicBezTo>
                  <a:pt x="1874204" y="604441"/>
                  <a:pt x="1874204" y="600274"/>
                  <a:pt x="1878331" y="600274"/>
                </a:cubicBezTo>
                <a:cubicBezTo>
                  <a:pt x="1878331" y="600274"/>
                  <a:pt x="1878331" y="600274"/>
                  <a:pt x="1911351" y="608608"/>
                </a:cubicBezTo>
                <a:cubicBezTo>
                  <a:pt x="1911351" y="608608"/>
                  <a:pt x="1911351" y="608608"/>
                  <a:pt x="1890714" y="587772"/>
                </a:cubicBezTo>
                <a:cubicBezTo>
                  <a:pt x="1894841" y="583605"/>
                  <a:pt x="1894841" y="583605"/>
                  <a:pt x="1898969" y="579438"/>
                </a:cubicBezTo>
                <a:close/>
                <a:moveTo>
                  <a:pt x="1534626" y="579438"/>
                </a:moveTo>
                <a:cubicBezTo>
                  <a:pt x="1542930" y="587742"/>
                  <a:pt x="1551233" y="596046"/>
                  <a:pt x="1563689" y="604350"/>
                </a:cubicBezTo>
                <a:cubicBezTo>
                  <a:pt x="1559537" y="612653"/>
                  <a:pt x="1559537" y="612653"/>
                  <a:pt x="1559537" y="612653"/>
                </a:cubicBezTo>
                <a:cubicBezTo>
                  <a:pt x="1555385" y="608501"/>
                  <a:pt x="1551233" y="604350"/>
                  <a:pt x="1547081" y="604350"/>
                </a:cubicBezTo>
                <a:cubicBezTo>
                  <a:pt x="1518018" y="633413"/>
                  <a:pt x="1518018" y="633413"/>
                  <a:pt x="1518018" y="633413"/>
                </a:cubicBezTo>
                <a:cubicBezTo>
                  <a:pt x="1509714" y="625109"/>
                  <a:pt x="1509714" y="625109"/>
                  <a:pt x="1509714" y="625109"/>
                </a:cubicBezTo>
                <a:cubicBezTo>
                  <a:pt x="1538778" y="596046"/>
                  <a:pt x="1538778" y="596046"/>
                  <a:pt x="1538778" y="596046"/>
                </a:cubicBezTo>
                <a:cubicBezTo>
                  <a:pt x="1534626" y="591894"/>
                  <a:pt x="1530474" y="587742"/>
                  <a:pt x="1526322" y="583590"/>
                </a:cubicBezTo>
                <a:cubicBezTo>
                  <a:pt x="1534626" y="579438"/>
                  <a:pt x="1534626" y="579438"/>
                  <a:pt x="1534626" y="579438"/>
                </a:cubicBezTo>
                <a:close/>
                <a:moveTo>
                  <a:pt x="1924051" y="566738"/>
                </a:moveTo>
                <a:lnTo>
                  <a:pt x="1931989" y="579438"/>
                </a:lnTo>
                <a:lnTo>
                  <a:pt x="1936751" y="587376"/>
                </a:lnTo>
                <a:lnTo>
                  <a:pt x="1944689" y="579438"/>
                </a:lnTo>
                <a:lnTo>
                  <a:pt x="1944689" y="574676"/>
                </a:lnTo>
                <a:close/>
                <a:moveTo>
                  <a:pt x="1919742" y="558800"/>
                </a:moveTo>
                <a:cubicBezTo>
                  <a:pt x="1970089" y="571103"/>
                  <a:pt x="1970089" y="571103"/>
                  <a:pt x="1970089" y="571103"/>
                </a:cubicBezTo>
                <a:cubicBezTo>
                  <a:pt x="1970089" y="575204"/>
                  <a:pt x="1965894" y="575204"/>
                  <a:pt x="1965894" y="579305"/>
                </a:cubicBezTo>
                <a:cubicBezTo>
                  <a:pt x="1965894" y="579305"/>
                  <a:pt x="1965894" y="579305"/>
                  <a:pt x="1961698" y="579305"/>
                </a:cubicBezTo>
                <a:cubicBezTo>
                  <a:pt x="1953307" y="579305"/>
                  <a:pt x="1953307" y="579305"/>
                  <a:pt x="1953307" y="579305"/>
                </a:cubicBezTo>
                <a:cubicBezTo>
                  <a:pt x="1940720" y="595710"/>
                  <a:pt x="1940720" y="595710"/>
                  <a:pt x="1940720" y="595710"/>
                </a:cubicBezTo>
                <a:cubicBezTo>
                  <a:pt x="1944916" y="603912"/>
                  <a:pt x="1944916" y="603912"/>
                  <a:pt x="1944916" y="603912"/>
                </a:cubicBezTo>
                <a:cubicBezTo>
                  <a:pt x="1944916" y="603912"/>
                  <a:pt x="1940720" y="608013"/>
                  <a:pt x="1940720" y="608013"/>
                </a:cubicBezTo>
                <a:cubicBezTo>
                  <a:pt x="1919742" y="579305"/>
                  <a:pt x="1919742" y="579305"/>
                  <a:pt x="1919742" y="579305"/>
                </a:cubicBezTo>
                <a:cubicBezTo>
                  <a:pt x="1911351" y="567002"/>
                  <a:pt x="1911351" y="567002"/>
                  <a:pt x="1911351" y="567002"/>
                </a:cubicBezTo>
                <a:close/>
                <a:moveTo>
                  <a:pt x="1500586" y="541338"/>
                </a:moveTo>
                <a:cubicBezTo>
                  <a:pt x="1504753" y="545571"/>
                  <a:pt x="1504753" y="545571"/>
                  <a:pt x="1508920" y="549805"/>
                </a:cubicBezTo>
                <a:cubicBezTo>
                  <a:pt x="1508920" y="549805"/>
                  <a:pt x="1508920" y="549805"/>
                  <a:pt x="1496419" y="583671"/>
                </a:cubicBezTo>
                <a:cubicBezTo>
                  <a:pt x="1496419" y="583671"/>
                  <a:pt x="1496419" y="583671"/>
                  <a:pt x="1521422" y="562505"/>
                </a:cubicBezTo>
                <a:cubicBezTo>
                  <a:pt x="1521422" y="566738"/>
                  <a:pt x="1525589" y="566738"/>
                  <a:pt x="1525589" y="570971"/>
                </a:cubicBezTo>
                <a:cubicBezTo>
                  <a:pt x="1525589" y="570971"/>
                  <a:pt x="1525589" y="570971"/>
                  <a:pt x="1488084" y="604838"/>
                </a:cubicBezTo>
                <a:cubicBezTo>
                  <a:pt x="1483917" y="600605"/>
                  <a:pt x="1483917" y="600605"/>
                  <a:pt x="1479750" y="596371"/>
                </a:cubicBezTo>
                <a:cubicBezTo>
                  <a:pt x="1479750" y="596371"/>
                  <a:pt x="1479750" y="596371"/>
                  <a:pt x="1492252" y="562505"/>
                </a:cubicBezTo>
                <a:cubicBezTo>
                  <a:pt x="1492252" y="562505"/>
                  <a:pt x="1492252" y="562505"/>
                  <a:pt x="1467249" y="579438"/>
                </a:cubicBezTo>
                <a:cubicBezTo>
                  <a:pt x="1463081" y="575205"/>
                  <a:pt x="1463081" y="575205"/>
                  <a:pt x="1458914" y="570971"/>
                </a:cubicBezTo>
                <a:cubicBezTo>
                  <a:pt x="1458914" y="570971"/>
                  <a:pt x="1458914" y="570971"/>
                  <a:pt x="1500586" y="541338"/>
                </a:cubicBezTo>
                <a:close/>
                <a:moveTo>
                  <a:pt x="1936752" y="528638"/>
                </a:moveTo>
                <a:lnTo>
                  <a:pt x="1973264" y="550863"/>
                </a:lnTo>
                <a:lnTo>
                  <a:pt x="1985965" y="528638"/>
                </a:lnTo>
                <a:lnTo>
                  <a:pt x="1993902" y="533401"/>
                </a:lnTo>
                <a:lnTo>
                  <a:pt x="1978027" y="561976"/>
                </a:lnTo>
                <a:lnTo>
                  <a:pt x="1931989" y="538163"/>
                </a:lnTo>
                <a:close/>
                <a:moveTo>
                  <a:pt x="1492829" y="525463"/>
                </a:moveTo>
                <a:cubicBezTo>
                  <a:pt x="1492829" y="529630"/>
                  <a:pt x="1497014" y="529630"/>
                  <a:pt x="1497014" y="533798"/>
                </a:cubicBezTo>
                <a:cubicBezTo>
                  <a:pt x="1497014" y="533798"/>
                  <a:pt x="1497014" y="533798"/>
                  <a:pt x="1455161" y="558801"/>
                </a:cubicBezTo>
                <a:cubicBezTo>
                  <a:pt x="1450976" y="554634"/>
                  <a:pt x="1450976" y="550467"/>
                  <a:pt x="1450976" y="550467"/>
                </a:cubicBezTo>
                <a:cubicBezTo>
                  <a:pt x="1450976" y="550467"/>
                  <a:pt x="1450976" y="550467"/>
                  <a:pt x="1492829" y="525463"/>
                </a:cubicBezTo>
                <a:close/>
                <a:moveTo>
                  <a:pt x="1482542" y="485751"/>
                </a:moveTo>
                <a:cubicBezTo>
                  <a:pt x="1480468" y="485230"/>
                  <a:pt x="1478394" y="486272"/>
                  <a:pt x="1476320" y="488355"/>
                </a:cubicBezTo>
                <a:cubicBezTo>
                  <a:pt x="1430696" y="500857"/>
                  <a:pt x="1430696" y="500857"/>
                  <a:pt x="1430696" y="500857"/>
                </a:cubicBezTo>
                <a:cubicBezTo>
                  <a:pt x="1422401" y="505024"/>
                  <a:pt x="1422401" y="509191"/>
                  <a:pt x="1422401" y="517526"/>
                </a:cubicBezTo>
                <a:cubicBezTo>
                  <a:pt x="1468025" y="634207"/>
                  <a:pt x="1584159" y="717551"/>
                  <a:pt x="1716883" y="717551"/>
                </a:cubicBezTo>
                <a:cubicBezTo>
                  <a:pt x="1849607" y="717551"/>
                  <a:pt x="1965740" y="634207"/>
                  <a:pt x="2011364" y="513358"/>
                </a:cubicBezTo>
                <a:cubicBezTo>
                  <a:pt x="2011364" y="509191"/>
                  <a:pt x="2007217" y="505024"/>
                  <a:pt x="2003069" y="500857"/>
                </a:cubicBezTo>
                <a:cubicBezTo>
                  <a:pt x="1957445" y="488355"/>
                  <a:pt x="1957445" y="488355"/>
                  <a:pt x="1957445" y="488355"/>
                </a:cubicBezTo>
                <a:cubicBezTo>
                  <a:pt x="1955371" y="486272"/>
                  <a:pt x="1953297" y="485230"/>
                  <a:pt x="1951224" y="485751"/>
                </a:cubicBezTo>
                <a:cubicBezTo>
                  <a:pt x="1949150" y="486272"/>
                  <a:pt x="1947076" y="488355"/>
                  <a:pt x="1945002" y="492522"/>
                </a:cubicBezTo>
                <a:cubicBezTo>
                  <a:pt x="1907673" y="584201"/>
                  <a:pt x="1820573" y="646709"/>
                  <a:pt x="1716883" y="646709"/>
                </a:cubicBezTo>
                <a:cubicBezTo>
                  <a:pt x="1613192" y="646709"/>
                  <a:pt x="1526092" y="584201"/>
                  <a:pt x="1488763" y="492522"/>
                </a:cubicBezTo>
                <a:cubicBezTo>
                  <a:pt x="1486689" y="488355"/>
                  <a:pt x="1484616" y="486272"/>
                  <a:pt x="1482542" y="485751"/>
                </a:cubicBezTo>
                <a:close/>
                <a:moveTo>
                  <a:pt x="1662749" y="478852"/>
                </a:moveTo>
                <a:cubicBezTo>
                  <a:pt x="1551306" y="533313"/>
                  <a:pt x="1551306" y="533313"/>
                  <a:pt x="1551306" y="533313"/>
                </a:cubicBezTo>
                <a:cubicBezTo>
                  <a:pt x="1547179" y="533313"/>
                  <a:pt x="1543051" y="533313"/>
                  <a:pt x="1543051" y="537502"/>
                </a:cubicBezTo>
                <a:cubicBezTo>
                  <a:pt x="1543051" y="537502"/>
                  <a:pt x="1543051" y="537502"/>
                  <a:pt x="1543051" y="541691"/>
                </a:cubicBezTo>
                <a:cubicBezTo>
                  <a:pt x="1543051" y="541691"/>
                  <a:pt x="1543051" y="545880"/>
                  <a:pt x="1547179" y="545880"/>
                </a:cubicBezTo>
                <a:cubicBezTo>
                  <a:pt x="1584326" y="587773"/>
                  <a:pt x="1621474" y="608719"/>
                  <a:pt x="1675132" y="621287"/>
                </a:cubicBezTo>
                <a:cubicBezTo>
                  <a:pt x="1679259" y="625476"/>
                  <a:pt x="1683387" y="625476"/>
                  <a:pt x="1683387" y="621287"/>
                </a:cubicBezTo>
                <a:cubicBezTo>
                  <a:pt x="1687514" y="621287"/>
                  <a:pt x="1687514" y="617098"/>
                  <a:pt x="1687514" y="608719"/>
                </a:cubicBezTo>
                <a:cubicBezTo>
                  <a:pt x="1687514" y="608719"/>
                  <a:pt x="1679259" y="487231"/>
                  <a:pt x="1679259" y="487231"/>
                </a:cubicBezTo>
                <a:cubicBezTo>
                  <a:pt x="1679259" y="483042"/>
                  <a:pt x="1675132" y="478852"/>
                  <a:pt x="1675132" y="478852"/>
                </a:cubicBezTo>
                <a:cubicBezTo>
                  <a:pt x="1671004" y="474663"/>
                  <a:pt x="1666877" y="474663"/>
                  <a:pt x="1662749" y="478852"/>
                </a:cubicBezTo>
                <a:close/>
                <a:moveTo>
                  <a:pt x="1762761" y="474663"/>
                </a:moveTo>
                <a:cubicBezTo>
                  <a:pt x="1758634" y="478836"/>
                  <a:pt x="1758634" y="483009"/>
                  <a:pt x="1758634" y="487182"/>
                </a:cubicBezTo>
                <a:cubicBezTo>
                  <a:pt x="1746251" y="608194"/>
                  <a:pt x="1746251" y="608194"/>
                  <a:pt x="1746251" y="608194"/>
                </a:cubicBezTo>
                <a:cubicBezTo>
                  <a:pt x="1746251" y="612367"/>
                  <a:pt x="1746251" y="616540"/>
                  <a:pt x="1750379" y="620713"/>
                </a:cubicBezTo>
                <a:cubicBezTo>
                  <a:pt x="1750379" y="620713"/>
                  <a:pt x="1754506" y="620713"/>
                  <a:pt x="1758634" y="620713"/>
                </a:cubicBezTo>
                <a:cubicBezTo>
                  <a:pt x="1812291" y="608194"/>
                  <a:pt x="1849439" y="587330"/>
                  <a:pt x="1886587" y="545602"/>
                </a:cubicBezTo>
                <a:cubicBezTo>
                  <a:pt x="1890714" y="541429"/>
                  <a:pt x="1890714" y="541429"/>
                  <a:pt x="1890714" y="537256"/>
                </a:cubicBezTo>
                <a:cubicBezTo>
                  <a:pt x="1890714" y="533083"/>
                  <a:pt x="1886587" y="533083"/>
                  <a:pt x="1882459" y="528910"/>
                </a:cubicBezTo>
                <a:cubicBezTo>
                  <a:pt x="1775144" y="474663"/>
                  <a:pt x="1775144" y="474663"/>
                  <a:pt x="1775144" y="474663"/>
                </a:cubicBezTo>
                <a:cubicBezTo>
                  <a:pt x="1771016" y="474663"/>
                  <a:pt x="1766889" y="474663"/>
                  <a:pt x="1762761" y="474663"/>
                </a:cubicBezTo>
                <a:close/>
                <a:moveTo>
                  <a:pt x="725572" y="428624"/>
                </a:moveTo>
                <a:cubicBezTo>
                  <a:pt x="705101" y="432820"/>
                  <a:pt x="696913" y="441211"/>
                  <a:pt x="696913" y="457993"/>
                </a:cubicBezTo>
                <a:cubicBezTo>
                  <a:pt x="696913" y="470580"/>
                  <a:pt x="696913" y="487362"/>
                  <a:pt x="717384" y="487362"/>
                </a:cubicBezTo>
                <a:cubicBezTo>
                  <a:pt x="741948" y="487362"/>
                  <a:pt x="774701" y="478971"/>
                  <a:pt x="774701" y="478971"/>
                </a:cubicBezTo>
                <a:cubicBezTo>
                  <a:pt x="774701" y="428624"/>
                  <a:pt x="774701" y="428624"/>
                  <a:pt x="774701" y="428624"/>
                </a:cubicBezTo>
                <a:close/>
                <a:moveTo>
                  <a:pt x="352426" y="346073"/>
                </a:moveTo>
                <a:cubicBezTo>
                  <a:pt x="315516" y="346073"/>
                  <a:pt x="303213" y="362695"/>
                  <a:pt x="303213" y="412562"/>
                </a:cubicBezTo>
                <a:cubicBezTo>
                  <a:pt x="303213" y="462428"/>
                  <a:pt x="311415" y="487361"/>
                  <a:pt x="352426" y="487361"/>
                </a:cubicBezTo>
                <a:cubicBezTo>
                  <a:pt x="393436" y="487361"/>
                  <a:pt x="401638" y="458272"/>
                  <a:pt x="401638" y="412562"/>
                </a:cubicBezTo>
                <a:cubicBezTo>
                  <a:pt x="401638" y="362695"/>
                  <a:pt x="389335" y="346073"/>
                  <a:pt x="352426" y="346073"/>
                </a:cubicBezTo>
                <a:close/>
                <a:moveTo>
                  <a:pt x="1704770" y="341312"/>
                </a:moveTo>
                <a:cubicBezTo>
                  <a:pt x="1704770" y="341312"/>
                  <a:pt x="1704770" y="353885"/>
                  <a:pt x="1704770" y="353885"/>
                </a:cubicBezTo>
                <a:cubicBezTo>
                  <a:pt x="1684063" y="358076"/>
                  <a:pt x="1671639" y="379031"/>
                  <a:pt x="1671639" y="399986"/>
                </a:cubicBezTo>
                <a:cubicBezTo>
                  <a:pt x="1671639" y="425132"/>
                  <a:pt x="1692346" y="446087"/>
                  <a:pt x="1717193" y="446087"/>
                </a:cubicBezTo>
                <a:cubicBezTo>
                  <a:pt x="1742041" y="446087"/>
                  <a:pt x="1766889" y="425132"/>
                  <a:pt x="1766889" y="399986"/>
                </a:cubicBezTo>
                <a:cubicBezTo>
                  <a:pt x="1766889" y="379031"/>
                  <a:pt x="1750324" y="358076"/>
                  <a:pt x="1729617" y="353885"/>
                </a:cubicBezTo>
                <a:cubicBezTo>
                  <a:pt x="1729617" y="349694"/>
                  <a:pt x="1729617" y="341312"/>
                  <a:pt x="1729617" y="341312"/>
                </a:cubicBezTo>
                <a:cubicBezTo>
                  <a:pt x="1704770" y="341312"/>
                  <a:pt x="1704770" y="341312"/>
                  <a:pt x="1704770" y="341312"/>
                </a:cubicBezTo>
                <a:close/>
                <a:moveTo>
                  <a:pt x="1716883" y="328612"/>
                </a:moveTo>
                <a:cubicBezTo>
                  <a:pt x="1755899" y="328612"/>
                  <a:pt x="1787527" y="360596"/>
                  <a:pt x="1787527" y="400050"/>
                </a:cubicBezTo>
                <a:cubicBezTo>
                  <a:pt x="1787527" y="439504"/>
                  <a:pt x="1755899" y="471488"/>
                  <a:pt x="1716883" y="471488"/>
                </a:cubicBezTo>
                <a:cubicBezTo>
                  <a:pt x="1677867" y="471488"/>
                  <a:pt x="1646239" y="439504"/>
                  <a:pt x="1646239" y="400050"/>
                </a:cubicBezTo>
                <a:cubicBezTo>
                  <a:pt x="1646239" y="360596"/>
                  <a:pt x="1677867" y="328612"/>
                  <a:pt x="1716883" y="328612"/>
                </a:cubicBezTo>
                <a:close/>
                <a:moveTo>
                  <a:pt x="1716883" y="320675"/>
                </a:moveTo>
                <a:cubicBezTo>
                  <a:pt x="1673483" y="320675"/>
                  <a:pt x="1638301" y="356212"/>
                  <a:pt x="1638301" y="400050"/>
                </a:cubicBezTo>
                <a:cubicBezTo>
                  <a:pt x="1638301" y="443888"/>
                  <a:pt x="1673483" y="479425"/>
                  <a:pt x="1716883" y="479425"/>
                </a:cubicBezTo>
                <a:cubicBezTo>
                  <a:pt x="1760283" y="479425"/>
                  <a:pt x="1795465" y="443888"/>
                  <a:pt x="1795465" y="400050"/>
                </a:cubicBezTo>
                <a:cubicBezTo>
                  <a:pt x="1795465" y="356212"/>
                  <a:pt x="1760283" y="320675"/>
                  <a:pt x="1716883" y="320675"/>
                </a:cubicBezTo>
                <a:close/>
                <a:moveTo>
                  <a:pt x="1924004" y="317500"/>
                </a:moveTo>
                <a:cubicBezTo>
                  <a:pt x="1924004" y="317500"/>
                  <a:pt x="1919866" y="317500"/>
                  <a:pt x="1911592" y="321667"/>
                </a:cubicBezTo>
                <a:cubicBezTo>
                  <a:pt x="1812301" y="388342"/>
                  <a:pt x="1812301" y="388342"/>
                  <a:pt x="1812301" y="388342"/>
                </a:cubicBezTo>
                <a:cubicBezTo>
                  <a:pt x="1808164" y="392510"/>
                  <a:pt x="1808164" y="396677"/>
                  <a:pt x="1808164" y="400844"/>
                </a:cubicBezTo>
                <a:cubicBezTo>
                  <a:pt x="1808164" y="400844"/>
                  <a:pt x="1808164" y="405011"/>
                  <a:pt x="1812301" y="409178"/>
                </a:cubicBezTo>
                <a:lnTo>
                  <a:pt x="1915729" y="480021"/>
                </a:lnTo>
                <a:cubicBezTo>
                  <a:pt x="1915729" y="480021"/>
                  <a:pt x="1919866" y="484188"/>
                  <a:pt x="1924004" y="480021"/>
                </a:cubicBezTo>
                <a:cubicBezTo>
                  <a:pt x="1928141" y="480021"/>
                  <a:pt x="1928141" y="480021"/>
                  <a:pt x="1928141" y="471686"/>
                </a:cubicBezTo>
                <a:cubicBezTo>
                  <a:pt x="1944689" y="421680"/>
                  <a:pt x="1944689" y="375841"/>
                  <a:pt x="1928141" y="325834"/>
                </a:cubicBezTo>
                <a:cubicBezTo>
                  <a:pt x="1928141" y="321667"/>
                  <a:pt x="1928141" y="317500"/>
                  <a:pt x="1924004" y="317500"/>
                </a:cubicBezTo>
                <a:close/>
                <a:moveTo>
                  <a:pt x="1509762" y="317500"/>
                </a:moveTo>
                <a:cubicBezTo>
                  <a:pt x="1505625" y="317500"/>
                  <a:pt x="1505625" y="321667"/>
                  <a:pt x="1501487" y="325834"/>
                </a:cubicBezTo>
                <a:cubicBezTo>
                  <a:pt x="1489076" y="375841"/>
                  <a:pt x="1489076" y="421680"/>
                  <a:pt x="1501487" y="475854"/>
                </a:cubicBezTo>
                <a:cubicBezTo>
                  <a:pt x="1505625" y="475854"/>
                  <a:pt x="1505625" y="480021"/>
                  <a:pt x="1509762" y="480021"/>
                </a:cubicBezTo>
                <a:cubicBezTo>
                  <a:pt x="1509762" y="484188"/>
                  <a:pt x="1513899" y="480021"/>
                  <a:pt x="1518036" y="480021"/>
                </a:cubicBezTo>
                <a:cubicBezTo>
                  <a:pt x="1621464" y="409178"/>
                  <a:pt x="1621464" y="409178"/>
                  <a:pt x="1621464" y="409178"/>
                </a:cubicBezTo>
                <a:cubicBezTo>
                  <a:pt x="1625601" y="409178"/>
                  <a:pt x="1625601" y="405011"/>
                  <a:pt x="1625601" y="400844"/>
                </a:cubicBezTo>
                <a:cubicBezTo>
                  <a:pt x="1625601" y="396677"/>
                  <a:pt x="1625601" y="392510"/>
                  <a:pt x="1621464" y="388342"/>
                </a:cubicBezTo>
                <a:lnTo>
                  <a:pt x="1518036" y="321667"/>
                </a:lnTo>
                <a:cubicBezTo>
                  <a:pt x="1518036" y="317500"/>
                  <a:pt x="1513899" y="317500"/>
                  <a:pt x="1509762" y="317500"/>
                </a:cubicBezTo>
                <a:close/>
                <a:moveTo>
                  <a:pt x="1032821" y="304799"/>
                </a:moveTo>
                <a:cubicBezTo>
                  <a:pt x="1032821" y="304799"/>
                  <a:pt x="1036942" y="304799"/>
                  <a:pt x="1041062" y="304799"/>
                </a:cubicBezTo>
                <a:cubicBezTo>
                  <a:pt x="1041062" y="304799"/>
                  <a:pt x="1041062" y="304799"/>
                  <a:pt x="1074028" y="304799"/>
                </a:cubicBezTo>
                <a:cubicBezTo>
                  <a:pt x="1078149" y="304799"/>
                  <a:pt x="1078149" y="304799"/>
                  <a:pt x="1082270" y="308966"/>
                </a:cubicBezTo>
                <a:cubicBezTo>
                  <a:pt x="1082270" y="308966"/>
                  <a:pt x="1082270" y="308966"/>
                  <a:pt x="1123477" y="479821"/>
                </a:cubicBezTo>
                <a:cubicBezTo>
                  <a:pt x="1123477" y="479821"/>
                  <a:pt x="1123477" y="479821"/>
                  <a:pt x="1127598" y="479821"/>
                </a:cubicBezTo>
                <a:cubicBezTo>
                  <a:pt x="1127598" y="479821"/>
                  <a:pt x="1127598" y="479821"/>
                  <a:pt x="1172926" y="308966"/>
                </a:cubicBezTo>
                <a:cubicBezTo>
                  <a:pt x="1172926" y="304799"/>
                  <a:pt x="1177047" y="304799"/>
                  <a:pt x="1181168" y="304799"/>
                </a:cubicBezTo>
                <a:cubicBezTo>
                  <a:pt x="1181168" y="304799"/>
                  <a:pt x="1181168" y="304799"/>
                  <a:pt x="1214134" y="304799"/>
                </a:cubicBezTo>
                <a:cubicBezTo>
                  <a:pt x="1218254" y="304799"/>
                  <a:pt x="1218254" y="304799"/>
                  <a:pt x="1222375" y="304799"/>
                </a:cubicBezTo>
                <a:cubicBezTo>
                  <a:pt x="1222375" y="308966"/>
                  <a:pt x="1222375" y="308966"/>
                  <a:pt x="1222375" y="313133"/>
                </a:cubicBezTo>
                <a:cubicBezTo>
                  <a:pt x="1222375" y="313133"/>
                  <a:pt x="1222375" y="313133"/>
                  <a:pt x="1218254" y="338137"/>
                </a:cubicBezTo>
                <a:cubicBezTo>
                  <a:pt x="1214134" y="350638"/>
                  <a:pt x="1210013" y="367307"/>
                  <a:pt x="1201771" y="388143"/>
                </a:cubicBezTo>
                <a:cubicBezTo>
                  <a:pt x="1193530" y="433982"/>
                  <a:pt x="1177047" y="496490"/>
                  <a:pt x="1164685" y="542329"/>
                </a:cubicBezTo>
                <a:cubicBezTo>
                  <a:pt x="1152322" y="584001"/>
                  <a:pt x="1131719" y="604837"/>
                  <a:pt x="1098753" y="604837"/>
                </a:cubicBezTo>
                <a:cubicBezTo>
                  <a:pt x="1098753" y="604837"/>
                  <a:pt x="1098753" y="604837"/>
                  <a:pt x="1094632" y="604837"/>
                </a:cubicBezTo>
                <a:cubicBezTo>
                  <a:pt x="1078149" y="604837"/>
                  <a:pt x="1053425" y="600670"/>
                  <a:pt x="1041062" y="600670"/>
                </a:cubicBezTo>
                <a:cubicBezTo>
                  <a:pt x="1036942" y="596503"/>
                  <a:pt x="1032821" y="596503"/>
                  <a:pt x="1032821" y="592335"/>
                </a:cubicBezTo>
                <a:cubicBezTo>
                  <a:pt x="1032821" y="592335"/>
                  <a:pt x="1032821" y="592335"/>
                  <a:pt x="1032821" y="567332"/>
                </a:cubicBezTo>
                <a:cubicBezTo>
                  <a:pt x="1032821" y="567332"/>
                  <a:pt x="1032821" y="563165"/>
                  <a:pt x="1036942" y="563165"/>
                </a:cubicBezTo>
                <a:cubicBezTo>
                  <a:pt x="1036942" y="558998"/>
                  <a:pt x="1041062" y="558998"/>
                  <a:pt x="1041062" y="558998"/>
                </a:cubicBezTo>
                <a:cubicBezTo>
                  <a:pt x="1041062" y="558998"/>
                  <a:pt x="1041062" y="558998"/>
                  <a:pt x="1082270" y="563165"/>
                </a:cubicBezTo>
                <a:cubicBezTo>
                  <a:pt x="1106994" y="563165"/>
                  <a:pt x="1111115" y="550663"/>
                  <a:pt x="1115236" y="538162"/>
                </a:cubicBezTo>
                <a:cubicBezTo>
                  <a:pt x="1115236" y="533995"/>
                  <a:pt x="1115236" y="533995"/>
                  <a:pt x="1119357" y="529828"/>
                </a:cubicBezTo>
                <a:cubicBezTo>
                  <a:pt x="1119357" y="529828"/>
                  <a:pt x="1119357" y="529828"/>
                  <a:pt x="1106994" y="529828"/>
                </a:cubicBezTo>
                <a:cubicBezTo>
                  <a:pt x="1090511" y="529828"/>
                  <a:pt x="1082270" y="513159"/>
                  <a:pt x="1082270" y="504824"/>
                </a:cubicBezTo>
                <a:cubicBezTo>
                  <a:pt x="1082270" y="504824"/>
                  <a:pt x="1082270" y="504824"/>
                  <a:pt x="1032821" y="313133"/>
                </a:cubicBezTo>
                <a:cubicBezTo>
                  <a:pt x="1028700" y="308966"/>
                  <a:pt x="1032821" y="308966"/>
                  <a:pt x="1032821" y="304799"/>
                </a:cubicBezTo>
                <a:close/>
                <a:moveTo>
                  <a:pt x="994979" y="300037"/>
                </a:moveTo>
                <a:cubicBezTo>
                  <a:pt x="994979" y="300037"/>
                  <a:pt x="999140" y="300037"/>
                  <a:pt x="999140" y="304193"/>
                </a:cubicBezTo>
                <a:cubicBezTo>
                  <a:pt x="1003300" y="304193"/>
                  <a:pt x="1003300" y="308350"/>
                  <a:pt x="1003300" y="308350"/>
                </a:cubicBezTo>
                <a:cubicBezTo>
                  <a:pt x="1003300" y="308350"/>
                  <a:pt x="1003300" y="308350"/>
                  <a:pt x="1003300" y="341601"/>
                </a:cubicBezTo>
                <a:cubicBezTo>
                  <a:pt x="1003300" y="345757"/>
                  <a:pt x="999140" y="345757"/>
                  <a:pt x="994979" y="349913"/>
                </a:cubicBezTo>
                <a:cubicBezTo>
                  <a:pt x="965857" y="349913"/>
                  <a:pt x="940895" y="370695"/>
                  <a:pt x="932574" y="374852"/>
                </a:cubicBezTo>
                <a:cubicBezTo>
                  <a:pt x="932574" y="374852"/>
                  <a:pt x="932574" y="374852"/>
                  <a:pt x="932574" y="520324"/>
                </a:cubicBezTo>
                <a:cubicBezTo>
                  <a:pt x="932574" y="524481"/>
                  <a:pt x="928414" y="528637"/>
                  <a:pt x="924254" y="528637"/>
                </a:cubicBezTo>
                <a:cubicBezTo>
                  <a:pt x="924254" y="528637"/>
                  <a:pt x="924254" y="528637"/>
                  <a:pt x="890971" y="528637"/>
                </a:cubicBezTo>
                <a:cubicBezTo>
                  <a:pt x="886810" y="528637"/>
                  <a:pt x="882650" y="524481"/>
                  <a:pt x="882650" y="520324"/>
                </a:cubicBezTo>
                <a:cubicBezTo>
                  <a:pt x="882650" y="520324"/>
                  <a:pt x="882650" y="520324"/>
                  <a:pt x="882650" y="312506"/>
                </a:cubicBezTo>
                <a:cubicBezTo>
                  <a:pt x="882650" y="304193"/>
                  <a:pt x="886810" y="304193"/>
                  <a:pt x="890971" y="304193"/>
                </a:cubicBezTo>
                <a:cubicBezTo>
                  <a:pt x="890971" y="304193"/>
                  <a:pt x="890971" y="304193"/>
                  <a:pt x="924254" y="304193"/>
                </a:cubicBezTo>
                <a:cubicBezTo>
                  <a:pt x="928414" y="304193"/>
                  <a:pt x="932574" y="304193"/>
                  <a:pt x="932574" y="312506"/>
                </a:cubicBezTo>
                <a:cubicBezTo>
                  <a:pt x="932574" y="312506"/>
                  <a:pt x="932574" y="312506"/>
                  <a:pt x="932574" y="324975"/>
                </a:cubicBezTo>
                <a:cubicBezTo>
                  <a:pt x="949216" y="316662"/>
                  <a:pt x="970017" y="300037"/>
                  <a:pt x="994979" y="300037"/>
                </a:cubicBezTo>
                <a:close/>
                <a:moveTo>
                  <a:pt x="750816" y="295274"/>
                </a:moveTo>
                <a:cubicBezTo>
                  <a:pt x="800606" y="295274"/>
                  <a:pt x="825501" y="320340"/>
                  <a:pt x="825501" y="374649"/>
                </a:cubicBezTo>
                <a:cubicBezTo>
                  <a:pt x="825501" y="525044"/>
                  <a:pt x="825501" y="525044"/>
                  <a:pt x="825501" y="525044"/>
                </a:cubicBezTo>
                <a:cubicBezTo>
                  <a:pt x="825501" y="525044"/>
                  <a:pt x="825501" y="529221"/>
                  <a:pt x="825501" y="529221"/>
                </a:cubicBezTo>
                <a:cubicBezTo>
                  <a:pt x="821352" y="533399"/>
                  <a:pt x="821352" y="533399"/>
                  <a:pt x="817203" y="533399"/>
                </a:cubicBezTo>
                <a:cubicBezTo>
                  <a:pt x="800606" y="529221"/>
                  <a:pt x="792308" y="525044"/>
                  <a:pt x="784010" y="516688"/>
                </a:cubicBezTo>
                <a:cubicBezTo>
                  <a:pt x="784010" y="516688"/>
                  <a:pt x="742518" y="533399"/>
                  <a:pt x="709325" y="533399"/>
                </a:cubicBezTo>
                <a:cubicBezTo>
                  <a:pt x="667833" y="533399"/>
                  <a:pt x="642938" y="508333"/>
                  <a:pt x="642938" y="462379"/>
                </a:cubicBezTo>
                <a:cubicBezTo>
                  <a:pt x="642938" y="416425"/>
                  <a:pt x="667833" y="395537"/>
                  <a:pt x="717623" y="391360"/>
                </a:cubicBezTo>
                <a:cubicBezTo>
                  <a:pt x="775711" y="387182"/>
                  <a:pt x="775711" y="387182"/>
                  <a:pt x="775711" y="387182"/>
                </a:cubicBezTo>
                <a:cubicBezTo>
                  <a:pt x="775711" y="374649"/>
                  <a:pt x="775711" y="374649"/>
                  <a:pt x="775711" y="374649"/>
                </a:cubicBezTo>
                <a:cubicBezTo>
                  <a:pt x="775711" y="357939"/>
                  <a:pt x="763264" y="345406"/>
                  <a:pt x="746667" y="345406"/>
                </a:cubicBezTo>
                <a:cubicBezTo>
                  <a:pt x="721772" y="345406"/>
                  <a:pt x="688579" y="349583"/>
                  <a:pt x="667833" y="349583"/>
                </a:cubicBezTo>
                <a:cubicBezTo>
                  <a:pt x="667833" y="349583"/>
                  <a:pt x="663684" y="349583"/>
                  <a:pt x="663684" y="349583"/>
                </a:cubicBezTo>
                <a:cubicBezTo>
                  <a:pt x="659535" y="345406"/>
                  <a:pt x="659535" y="345406"/>
                  <a:pt x="659535" y="341228"/>
                </a:cubicBezTo>
                <a:cubicBezTo>
                  <a:pt x="659535" y="311985"/>
                  <a:pt x="659535" y="311985"/>
                  <a:pt x="659535" y="311985"/>
                </a:cubicBezTo>
                <a:cubicBezTo>
                  <a:pt x="659535" y="307807"/>
                  <a:pt x="663684" y="303629"/>
                  <a:pt x="667833" y="303629"/>
                </a:cubicBezTo>
                <a:cubicBezTo>
                  <a:pt x="684430" y="303629"/>
                  <a:pt x="725921" y="295274"/>
                  <a:pt x="750816" y="295274"/>
                </a:cubicBezTo>
                <a:close/>
                <a:moveTo>
                  <a:pt x="354013" y="295273"/>
                </a:moveTo>
                <a:cubicBezTo>
                  <a:pt x="410125" y="295273"/>
                  <a:pt x="455613" y="348579"/>
                  <a:pt x="455613" y="414336"/>
                </a:cubicBezTo>
                <a:cubicBezTo>
                  <a:pt x="455613" y="480093"/>
                  <a:pt x="410125" y="533399"/>
                  <a:pt x="354013" y="533399"/>
                </a:cubicBezTo>
                <a:cubicBezTo>
                  <a:pt x="297901" y="533399"/>
                  <a:pt x="252413" y="480093"/>
                  <a:pt x="252413" y="414336"/>
                </a:cubicBezTo>
                <a:cubicBezTo>
                  <a:pt x="252413" y="348579"/>
                  <a:pt x="297901" y="295273"/>
                  <a:pt x="354013" y="295273"/>
                </a:cubicBezTo>
                <a:close/>
                <a:moveTo>
                  <a:pt x="53975" y="266699"/>
                </a:moveTo>
                <a:cubicBezTo>
                  <a:pt x="53975" y="358774"/>
                  <a:pt x="53975" y="358774"/>
                  <a:pt x="53975" y="358774"/>
                </a:cubicBezTo>
                <a:cubicBezTo>
                  <a:pt x="62207" y="358774"/>
                  <a:pt x="82785" y="358774"/>
                  <a:pt x="107480" y="358774"/>
                </a:cubicBezTo>
                <a:cubicBezTo>
                  <a:pt x="144521" y="358774"/>
                  <a:pt x="165100" y="342033"/>
                  <a:pt x="165100" y="312737"/>
                </a:cubicBezTo>
                <a:cubicBezTo>
                  <a:pt x="165100" y="291810"/>
                  <a:pt x="148637" y="266699"/>
                  <a:pt x="111595" y="266699"/>
                </a:cubicBezTo>
                <a:cubicBezTo>
                  <a:pt x="91017" y="266699"/>
                  <a:pt x="91017" y="266699"/>
                  <a:pt x="91017" y="266699"/>
                </a:cubicBezTo>
                <a:cubicBezTo>
                  <a:pt x="70438" y="266699"/>
                  <a:pt x="62207" y="266699"/>
                  <a:pt x="53975" y="266699"/>
                </a:cubicBezTo>
                <a:close/>
                <a:moveTo>
                  <a:pt x="546894" y="250824"/>
                </a:moveTo>
                <a:cubicBezTo>
                  <a:pt x="546894" y="250824"/>
                  <a:pt x="551050" y="250824"/>
                  <a:pt x="551050" y="250824"/>
                </a:cubicBezTo>
                <a:cubicBezTo>
                  <a:pt x="555205" y="254980"/>
                  <a:pt x="555205" y="254980"/>
                  <a:pt x="555205" y="259135"/>
                </a:cubicBezTo>
                <a:cubicBezTo>
                  <a:pt x="555205" y="304846"/>
                  <a:pt x="555205" y="304846"/>
                  <a:pt x="555205" y="304846"/>
                </a:cubicBezTo>
                <a:cubicBezTo>
                  <a:pt x="609227" y="304846"/>
                  <a:pt x="609227" y="304846"/>
                  <a:pt x="609227" y="304846"/>
                </a:cubicBezTo>
                <a:cubicBezTo>
                  <a:pt x="613383" y="304846"/>
                  <a:pt x="617538" y="304846"/>
                  <a:pt x="617538" y="313157"/>
                </a:cubicBezTo>
                <a:cubicBezTo>
                  <a:pt x="617538" y="342245"/>
                  <a:pt x="617538" y="342245"/>
                  <a:pt x="617538" y="342245"/>
                </a:cubicBezTo>
                <a:cubicBezTo>
                  <a:pt x="617538" y="346401"/>
                  <a:pt x="613383" y="350556"/>
                  <a:pt x="609227" y="350556"/>
                </a:cubicBezTo>
                <a:cubicBezTo>
                  <a:pt x="555205" y="350556"/>
                  <a:pt x="555205" y="350556"/>
                  <a:pt x="555205" y="350556"/>
                </a:cubicBezTo>
                <a:cubicBezTo>
                  <a:pt x="555205" y="441978"/>
                  <a:pt x="555205" y="441978"/>
                  <a:pt x="555205" y="441978"/>
                </a:cubicBezTo>
                <a:cubicBezTo>
                  <a:pt x="555205" y="475222"/>
                  <a:pt x="555205" y="483533"/>
                  <a:pt x="580138" y="483533"/>
                </a:cubicBezTo>
                <a:cubicBezTo>
                  <a:pt x="588449" y="483533"/>
                  <a:pt x="600916" y="483533"/>
                  <a:pt x="609227" y="483533"/>
                </a:cubicBezTo>
                <a:cubicBezTo>
                  <a:pt x="613383" y="483533"/>
                  <a:pt x="617538" y="487688"/>
                  <a:pt x="617538" y="491844"/>
                </a:cubicBezTo>
                <a:cubicBezTo>
                  <a:pt x="617538" y="520932"/>
                  <a:pt x="617538" y="520932"/>
                  <a:pt x="617538" y="520932"/>
                </a:cubicBezTo>
                <a:cubicBezTo>
                  <a:pt x="617538" y="525088"/>
                  <a:pt x="613383" y="529244"/>
                  <a:pt x="609227" y="529244"/>
                </a:cubicBezTo>
                <a:cubicBezTo>
                  <a:pt x="596760" y="529244"/>
                  <a:pt x="584294" y="533399"/>
                  <a:pt x="571827" y="533399"/>
                </a:cubicBezTo>
                <a:cubicBezTo>
                  <a:pt x="521961" y="533399"/>
                  <a:pt x="505339" y="512621"/>
                  <a:pt x="505339" y="450289"/>
                </a:cubicBezTo>
                <a:cubicBezTo>
                  <a:pt x="505339" y="350556"/>
                  <a:pt x="505339" y="350556"/>
                  <a:pt x="505339" y="350556"/>
                </a:cubicBezTo>
                <a:cubicBezTo>
                  <a:pt x="484561" y="350556"/>
                  <a:pt x="484561" y="350556"/>
                  <a:pt x="484561" y="350556"/>
                </a:cubicBezTo>
                <a:cubicBezTo>
                  <a:pt x="480406" y="350556"/>
                  <a:pt x="476250" y="346401"/>
                  <a:pt x="476250" y="342245"/>
                </a:cubicBezTo>
                <a:cubicBezTo>
                  <a:pt x="476250" y="313157"/>
                  <a:pt x="476250" y="313157"/>
                  <a:pt x="476250" y="313157"/>
                </a:cubicBezTo>
                <a:cubicBezTo>
                  <a:pt x="476250" y="304846"/>
                  <a:pt x="480406" y="304846"/>
                  <a:pt x="484561" y="304846"/>
                </a:cubicBezTo>
                <a:cubicBezTo>
                  <a:pt x="505339" y="304846"/>
                  <a:pt x="505339" y="304846"/>
                  <a:pt x="505339" y="304846"/>
                </a:cubicBezTo>
                <a:cubicBezTo>
                  <a:pt x="505339" y="267446"/>
                  <a:pt x="505339" y="267446"/>
                  <a:pt x="505339" y="267446"/>
                </a:cubicBezTo>
                <a:cubicBezTo>
                  <a:pt x="505339" y="263291"/>
                  <a:pt x="505339" y="259135"/>
                  <a:pt x="509494" y="259135"/>
                </a:cubicBezTo>
                <a:cubicBezTo>
                  <a:pt x="546894" y="250824"/>
                  <a:pt x="546894" y="250824"/>
                  <a:pt x="546894" y="250824"/>
                </a:cubicBezTo>
                <a:close/>
                <a:moveTo>
                  <a:pt x="103337" y="217487"/>
                </a:moveTo>
                <a:cubicBezTo>
                  <a:pt x="107471" y="217487"/>
                  <a:pt x="111604" y="217487"/>
                  <a:pt x="111604" y="217487"/>
                </a:cubicBezTo>
                <a:cubicBezTo>
                  <a:pt x="198408" y="217487"/>
                  <a:pt x="219075" y="267271"/>
                  <a:pt x="219075" y="312906"/>
                </a:cubicBezTo>
                <a:cubicBezTo>
                  <a:pt x="219075" y="350244"/>
                  <a:pt x="202541" y="375136"/>
                  <a:pt x="165340" y="391731"/>
                </a:cubicBezTo>
                <a:lnTo>
                  <a:pt x="219075" y="516191"/>
                </a:lnTo>
                <a:cubicBezTo>
                  <a:pt x="219075" y="520340"/>
                  <a:pt x="219075" y="520340"/>
                  <a:pt x="219075" y="524488"/>
                </a:cubicBezTo>
                <a:cubicBezTo>
                  <a:pt x="219075" y="524488"/>
                  <a:pt x="214942" y="528637"/>
                  <a:pt x="210808" y="528637"/>
                </a:cubicBezTo>
                <a:cubicBezTo>
                  <a:pt x="173607" y="528637"/>
                  <a:pt x="173607" y="528637"/>
                  <a:pt x="173607" y="528637"/>
                </a:cubicBezTo>
                <a:cubicBezTo>
                  <a:pt x="169473" y="528637"/>
                  <a:pt x="165340" y="524488"/>
                  <a:pt x="165340" y="524488"/>
                </a:cubicBezTo>
                <a:cubicBezTo>
                  <a:pt x="111604" y="408326"/>
                  <a:pt x="111604" y="408326"/>
                  <a:pt x="111604" y="408326"/>
                </a:cubicBezTo>
                <a:cubicBezTo>
                  <a:pt x="86803" y="408326"/>
                  <a:pt x="66136" y="408326"/>
                  <a:pt x="53736" y="404177"/>
                </a:cubicBezTo>
                <a:cubicBezTo>
                  <a:pt x="53736" y="520340"/>
                  <a:pt x="53736" y="520340"/>
                  <a:pt x="53736" y="520340"/>
                </a:cubicBezTo>
                <a:cubicBezTo>
                  <a:pt x="53736" y="524488"/>
                  <a:pt x="49602" y="528637"/>
                  <a:pt x="45469" y="528637"/>
                </a:cubicBezTo>
                <a:cubicBezTo>
                  <a:pt x="8267" y="528637"/>
                  <a:pt x="8267" y="528637"/>
                  <a:pt x="8267" y="528637"/>
                </a:cubicBezTo>
                <a:cubicBezTo>
                  <a:pt x="4134" y="528637"/>
                  <a:pt x="0" y="524488"/>
                  <a:pt x="0" y="520340"/>
                </a:cubicBezTo>
                <a:cubicBezTo>
                  <a:pt x="0" y="229933"/>
                  <a:pt x="0" y="229933"/>
                  <a:pt x="0" y="229933"/>
                </a:cubicBezTo>
                <a:cubicBezTo>
                  <a:pt x="0" y="225784"/>
                  <a:pt x="4134" y="221636"/>
                  <a:pt x="8267" y="221636"/>
                </a:cubicBezTo>
                <a:cubicBezTo>
                  <a:pt x="53736" y="217487"/>
                  <a:pt x="90937" y="217487"/>
                  <a:pt x="103337" y="217487"/>
                </a:cubicBezTo>
                <a:close/>
                <a:moveTo>
                  <a:pt x="1941299" y="180951"/>
                </a:moveTo>
                <a:cubicBezTo>
                  <a:pt x="1938725" y="180430"/>
                  <a:pt x="1936665" y="181472"/>
                  <a:pt x="1936665" y="183555"/>
                </a:cubicBezTo>
                <a:cubicBezTo>
                  <a:pt x="1903714" y="221060"/>
                  <a:pt x="1903714" y="221060"/>
                  <a:pt x="1903714" y="221060"/>
                </a:cubicBezTo>
                <a:cubicBezTo>
                  <a:pt x="1895476" y="225227"/>
                  <a:pt x="1895476" y="233562"/>
                  <a:pt x="1903714" y="237729"/>
                </a:cubicBezTo>
                <a:cubicBezTo>
                  <a:pt x="1953141" y="291902"/>
                  <a:pt x="1973736" y="362745"/>
                  <a:pt x="1957260" y="450256"/>
                </a:cubicBezTo>
                <a:cubicBezTo>
                  <a:pt x="1957260" y="458590"/>
                  <a:pt x="1961379" y="462757"/>
                  <a:pt x="1965498" y="462757"/>
                </a:cubicBezTo>
                <a:cubicBezTo>
                  <a:pt x="2010806" y="475259"/>
                  <a:pt x="2010806" y="475259"/>
                  <a:pt x="2010806" y="475259"/>
                </a:cubicBezTo>
                <a:cubicBezTo>
                  <a:pt x="2019044" y="479426"/>
                  <a:pt x="2023163" y="475259"/>
                  <a:pt x="2023163" y="471092"/>
                </a:cubicBezTo>
                <a:cubicBezTo>
                  <a:pt x="2047876" y="362745"/>
                  <a:pt x="2014925" y="254398"/>
                  <a:pt x="1949022" y="187722"/>
                </a:cubicBezTo>
                <a:cubicBezTo>
                  <a:pt x="1946963" y="183555"/>
                  <a:pt x="1943873" y="181472"/>
                  <a:pt x="1941299" y="180951"/>
                </a:cubicBezTo>
                <a:close/>
                <a:moveTo>
                  <a:pt x="1491989" y="180951"/>
                </a:moveTo>
                <a:cubicBezTo>
                  <a:pt x="1489388" y="181472"/>
                  <a:pt x="1486266" y="183555"/>
                  <a:pt x="1484185" y="187722"/>
                </a:cubicBezTo>
                <a:cubicBezTo>
                  <a:pt x="1417596" y="254398"/>
                  <a:pt x="1384301" y="362745"/>
                  <a:pt x="1409272" y="471092"/>
                </a:cubicBezTo>
                <a:cubicBezTo>
                  <a:pt x="1409272" y="475259"/>
                  <a:pt x="1413434" y="479426"/>
                  <a:pt x="1421758" y="475259"/>
                </a:cubicBezTo>
                <a:cubicBezTo>
                  <a:pt x="1467538" y="462757"/>
                  <a:pt x="1467538" y="462757"/>
                  <a:pt x="1467538" y="462757"/>
                </a:cubicBezTo>
                <a:cubicBezTo>
                  <a:pt x="1471700" y="462757"/>
                  <a:pt x="1475862" y="458590"/>
                  <a:pt x="1475862" y="450256"/>
                </a:cubicBezTo>
                <a:cubicBezTo>
                  <a:pt x="1459214" y="362745"/>
                  <a:pt x="1480023" y="291902"/>
                  <a:pt x="1529965" y="237729"/>
                </a:cubicBezTo>
                <a:cubicBezTo>
                  <a:pt x="1538289" y="233562"/>
                  <a:pt x="1538289" y="225227"/>
                  <a:pt x="1534127" y="221060"/>
                </a:cubicBezTo>
                <a:cubicBezTo>
                  <a:pt x="1496671" y="183555"/>
                  <a:pt x="1496671" y="183555"/>
                  <a:pt x="1496671" y="183555"/>
                </a:cubicBezTo>
                <a:cubicBezTo>
                  <a:pt x="1496671" y="181472"/>
                  <a:pt x="1494590" y="180430"/>
                  <a:pt x="1491989" y="180951"/>
                </a:cubicBezTo>
                <a:close/>
                <a:moveTo>
                  <a:pt x="1750379" y="174625"/>
                </a:moveTo>
                <a:cubicBezTo>
                  <a:pt x="1746251" y="178798"/>
                  <a:pt x="1746251" y="182971"/>
                  <a:pt x="1746251" y="187144"/>
                </a:cubicBezTo>
                <a:cubicBezTo>
                  <a:pt x="1754506" y="308156"/>
                  <a:pt x="1754506" y="308156"/>
                  <a:pt x="1754506" y="308156"/>
                </a:cubicBezTo>
                <a:cubicBezTo>
                  <a:pt x="1758634" y="312329"/>
                  <a:pt x="1758634" y="316502"/>
                  <a:pt x="1762761" y="320675"/>
                </a:cubicBezTo>
                <a:cubicBezTo>
                  <a:pt x="1766889" y="320675"/>
                  <a:pt x="1771016" y="320675"/>
                  <a:pt x="1775144" y="320675"/>
                </a:cubicBezTo>
                <a:cubicBezTo>
                  <a:pt x="1882459" y="266428"/>
                  <a:pt x="1882459" y="266428"/>
                  <a:pt x="1882459" y="266428"/>
                </a:cubicBezTo>
                <a:cubicBezTo>
                  <a:pt x="1886587" y="262255"/>
                  <a:pt x="1890714" y="262255"/>
                  <a:pt x="1890714" y="258082"/>
                </a:cubicBezTo>
                <a:cubicBezTo>
                  <a:pt x="1890714" y="253909"/>
                  <a:pt x="1890714" y="253909"/>
                  <a:pt x="1886587" y="249736"/>
                </a:cubicBezTo>
                <a:cubicBezTo>
                  <a:pt x="1849439" y="208008"/>
                  <a:pt x="1812291" y="187144"/>
                  <a:pt x="1758634" y="174625"/>
                </a:cubicBezTo>
                <a:cubicBezTo>
                  <a:pt x="1754506" y="174625"/>
                  <a:pt x="1754506" y="174625"/>
                  <a:pt x="1750379" y="174625"/>
                </a:cubicBezTo>
                <a:close/>
                <a:moveTo>
                  <a:pt x="1675132" y="174625"/>
                </a:moveTo>
                <a:cubicBezTo>
                  <a:pt x="1621474" y="187144"/>
                  <a:pt x="1584326" y="212181"/>
                  <a:pt x="1547179" y="249736"/>
                </a:cubicBezTo>
                <a:cubicBezTo>
                  <a:pt x="1543051" y="253909"/>
                  <a:pt x="1543051" y="258082"/>
                  <a:pt x="1543051" y="258082"/>
                </a:cubicBezTo>
                <a:cubicBezTo>
                  <a:pt x="1543051" y="262255"/>
                  <a:pt x="1547179" y="266428"/>
                  <a:pt x="1551306" y="266428"/>
                </a:cubicBezTo>
                <a:cubicBezTo>
                  <a:pt x="1658622" y="320675"/>
                  <a:pt x="1658622" y="320675"/>
                  <a:pt x="1658622" y="320675"/>
                </a:cubicBezTo>
                <a:cubicBezTo>
                  <a:pt x="1662749" y="320675"/>
                  <a:pt x="1666877" y="320675"/>
                  <a:pt x="1671004" y="320675"/>
                </a:cubicBezTo>
                <a:cubicBezTo>
                  <a:pt x="1675132" y="320675"/>
                  <a:pt x="1675132" y="316502"/>
                  <a:pt x="1675132" y="312329"/>
                </a:cubicBezTo>
                <a:cubicBezTo>
                  <a:pt x="1687514" y="187144"/>
                  <a:pt x="1687514" y="187144"/>
                  <a:pt x="1687514" y="187144"/>
                </a:cubicBezTo>
                <a:cubicBezTo>
                  <a:pt x="1687514" y="182971"/>
                  <a:pt x="1683387" y="178798"/>
                  <a:pt x="1683387" y="174625"/>
                </a:cubicBezTo>
                <a:cubicBezTo>
                  <a:pt x="1679259" y="174625"/>
                  <a:pt x="1679259" y="174625"/>
                  <a:pt x="1675132" y="174625"/>
                </a:cubicBezTo>
                <a:close/>
                <a:moveTo>
                  <a:pt x="1579247" y="133350"/>
                </a:moveTo>
                <a:cubicBezTo>
                  <a:pt x="1575119" y="137716"/>
                  <a:pt x="1570992" y="137716"/>
                  <a:pt x="1566864" y="142082"/>
                </a:cubicBezTo>
                <a:cubicBezTo>
                  <a:pt x="1570992" y="142082"/>
                  <a:pt x="1570992" y="142082"/>
                  <a:pt x="1570992" y="142082"/>
                </a:cubicBezTo>
                <a:cubicBezTo>
                  <a:pt x="1575119" y="150813"/>
                  <a:pt x="1575119" y="150813"/>
                  <a:pt x="1575119" y="150813"/>
                </a:cubicBezTo>
                <a:cubicBezTo>
                  <a:pt x="1583375" y="146447"/>
                  <a:pt x="1583375" y="146447"/>
                  <a:pt x="1583375" y="146447"/>
                </a:cubicBezTo>
                <a:cubicBezTo>
                  <a:pt x="1587502" y="146447"/>
                  <a:pt x="1587502" y="146447"/>
                  <a:pt x="1587502" y="142082"/>
                </a:cubicBezTo>
                <a:cubicBezTo>
                  <a:pt x="1587502" y="137716"/>
                  <a:pt x="1583375" y="133350"/>
                  <a:pt x="1579247" y="133350"/>
                </a:cubicBezTo>
                <a:close/>
                <a:moveTo>
                  <a:pt x="1575142" y="124846"/>
                </a:moveTo>
                <a:cubicBezTo>
                  <a:pt x="1587729" y="120650"/>
                  <a:pt x="1600315" y="133237"/>
                  <a:pt x="1596120" y="141628"/>
                </a:cubicBezTo>
                <a:cubicBezTo>
                  <a:pt x="1596120" y="145823"/>
                  <a:pt x="1596120" y="145823"/>
                  <a:pt x="1596120" y="145823"/>
                </a:cubicBezTo>
                <a:cubicBezTo>
                  <a:pt x="1612902" y="162606"/>
                  <a:pt x="1612902" y="162606"/>
                  <a:pt x="1612902" y="162606"/>
                </a:cubicBezTo>
                <a:cubicBezTo>
                  <a:pt x="1608707" y="162606"/>
                  <a:pt x="1608707" y="162606"/>
                  <a:pt x="1604511" y="166801"/>
                </a:cubicBezTo>
                <a:cubicBezTo>
                  <a:pt x="1587729" y="154215"/>
                  <a:pt x="1587729" y="154215"/>
                  <a:pt x="1587729" y="154215"/>
                </a:cubicBezTo>
                <a:cubicBezTo>
                  <a:pt x="1579338" y="158410"/>
                  <a:pt x="1579338" y="158410"/>
                  <a:pt x="1579338" y="158410"/>
                </a:cubicBezTo>
                <a:cubicBezTo>
                  <a:pt x="1587729" y="175192"/>
                  <a:pt x="1587729" y="175192"/>
                  <a:pt x="1587729" y="175192"/>
                </a:cubicBezTo>
                <a:cubicBezTo>
                  <a:pt x="1583533" y="175192"/>
                  <a:pt x="1583533" y="179388"/>
                  <a:pt x="1579338" y="179388"/>
                </a:cubicBezTo>
                <a:lnTo>
                  <a:pt x="1558360" y="141628"/>
                </a:lnTo>
                <a:cubicBezTo>
                  <a:pt x="1554164" y="137432"/>
                  <a:pt x="1554164" y="137432"/>
                  <a:pt x="1554164" y="137432"/>
                </a:cubicBezTo>
                <a:cubicBezTo>
                  <a:pt x="1562555" y="133237"/>
                  <a:pt x="1570946" y="129041"/>
                  <a:pt x="1575142" y="124846"/>
                </a:cubicBezTo>
                <a:close/>
                <a:moveTo>
                  <a:pt x="1836161" y="117475"/>
                </a:moveTo>
                <a:cubicBezTo>
                  <a:pt x="1840347" y="117475"/>
                  <a:pt x="1840347" y="117475"/>
                  <a:pt x="1844532" y="121557"/>
                </a:cubicBezTo>
                <a:cubicBezTo>
                  <a:pt x="1844532" y="121557"/>
                  <a:pt x="1844532" y="121557"/>
                  <a:pt x="1848717" y="141968"/>
                </a:cubicBezTo>
                <a:cubicBezTo>
                  <a:pt x="1848717" y="141968"/>
                  <a:pt x="1848717" y="141968"/>
                  <a:pt x="1869644" y="133804"/>
                </a:cubicBezTo>
                <a:cubicBezTo>
                  <a:pt x="1873829" y="133804"/>
                  <a:pt x="1878014" y="137886"/>
                  <a:pt x="1878014" y="137886"/>
                </a:cubicBezTo>
                <a:cubicBezTo>
                  <a:pt x="1878014" y="137886"/>
                  <a:pt x="1878014" y="137886"/>
                  <a:pt x="1848717" y="154214"/>
                </a:cubicBezTo>
                <a:cubicBezTo>
                  <a:pt x="1848717" y="154214"/>
                  <a:pt x="1848717" y="154214"/>
                  <a:pt x="1840347" y="174625"/>
                </a:cubicBezTo>
                <a:lnTo>
                  <a:pt x="1831976" y="166461"/>
                </a:lnTo>
                <a:cubicBezTo>
                  <a:pt x="1831976" y="166461"/>
                  <a:pt x="1831976" y="166461"/>
                  <a:pt x="1840347" y="146050"/>
                </a:cubicBezTo>
                <a:cubicBezTo>
                  <a:pt x="1840347" y="146050"/>
                  <a:pt x="1840347" y="146050"/>
                  <a:pt x="1836161" y="117475"/>
                </a:cubicBezTo>
                <a:close/>
                <a:moveTo>
                  <a:pt x="1794829" y="112713"/>
                </a:moveTo>
                <a:cubicBezTo>
                  <a:pt x="1790701" y="120651"/>
                  <a:pt x="1790701" y="120651"/>
                  <a:pt x="1790701" y="120651"/>
                </a:cubicBezTo>
                <a:lnTo>
                  <a:pt x="1790701" y="124619"/>
                </a:lnTo>
                <a:cubicBezTo>
                  <a:pt x="1803084" y="128588"/>
                  <a:pt x="1803084" y="128588"/>
                  <a:pt x="1803084" y="128588"/>
                </a:cubicBezTo>
                <a:cubicBezTo>
                  <a:pt x="1807212" y="128588"/>
                  <a:pt x="1811339" y="124619"/>
                  <a:pt x="1811339" y="120651"/>
                </a:cubicBezTo>
                <a:cubicBezTo>
                  <a:pt x="1811339" y="116682"/>
                  <a:pt x="1807212" y="116682"/>
                  <a:pt x="1807212" y="116682"/>
                </a:cubicBezTo>
                <a:cubicBezTo>
                  <a:pt x="1803084" y="112713"/>
                  <a:pt x="1798956" y="112713"/>
                  <a:pt x="1794829" y="112713"/>
                </a:cubicBezTo>
                <a:close/>
                <a:moveTo>
                  <a:pt x="1637508" y="112117"/>
                </a:moveTo>
                <a:cubicBezTo>
                  <a:pt x="1629174" y="112117"/>
                  <a:pt x="1620839" y="116285"/>
                  <a:pt x="1620839" y="124619"/>
                </a:cubicBezTo>
                <a:cubicBezTo>
                  <a:pt x="1620839" y="128786"/>
                  <a:pt x="1620839" y="128786"/>
                  <a:pt x="1620839" y="128786"/>
                </a:cubicBezTo>
                <a:cubicBezTo>
                  <a:pt x="1620839" y="137121"/>
                  <a:pt x="1629174" y="141288"/>
                  <a:pt x="1637508" y="141288"/>
                </a:cubicBezTo>
                <a:cubicBezTo>
                  <a:pt x="1645843" y="141288"/>
                  <a:pt x="1654177" y="132954"/>
                  <a:pt x="1654177" y="124619"/>
                </a:cubicBezTo>
                <a:cubicBezTo>
                  <a:pt x="1654177" y="116285"/>
                  <a:pt x="1645843" y="107950"/>
                  <a:pt x="1637508" y="112117"/>
                </a:cubicBezTo>
                <a:close/>
                <a:moveTo>
                  <a:pt x="1741489" y="104775"/>
                </a:moveTo>
                <a:cubicBezTo>
                  <a:pt x="1737520" y="117158"/>
                  <a:pt x="1737520" y="117158"/>
                  <a:pt x="1737520" y="117158"/>
                </a:cubicBezTo>
                <a:lnTo>
                  <a:pt x="1733551" y="125413"/>
                </a:lnTo>
                <a:cubicBezTo>
                  <a:pt x="1737520" y="125413"/>
                  <a:pt x="1745457" y="125413"/>
                  <a:pt x="1749426" y="125413"/>
                </a:cubicBezTo>
                <a:cubicBezTo>
                  <a:pt x="1745457" y="117158"/>
                  <a:pt x="1745457" y="117158"/>
                  <a:pt x="1745457" y="117158"/>
                </a:cubicBezTo>
                <a:cubicBezTo>
                  <a:pt x="1741489" y="104775"/>
                  <a:pt x="1741489" y="104775"/>
                  <a:pt x="1741489" y="104775"/>
                </a:cubicBezTo>
                <a:close/>
                <a:moveTo>
                  <a:pt x="1633407" y="104165"/>
                </a:moveTo>
                <a:cubicBezTo>
                  <a:pt x="1649811" y="100013"/>
                  <a:pt x="1662114" y="112469"/>
                  <a:pt x="1662114" y="124925"/>
                </a:cubicBezTo>
                <a:cubicBezTo>
                  <a:pt x="1662114" y="141532"/>
                  <a:pt x="1653912" y="149836"/>
                  <a:pt x="1637508" y="149836"/>
                </a:cubicBezTo>
                <a:cubicBezTo>
                  <a:pt x="1625204" y="153988"/>
                  <a:pt x="1612901" y="141532"/>
                  <a:pt x="1612901" y="129076"/>
                </a:cubicBezTo>
                <a:cubicBezTo>
                  <a:pt x="1612901" y="129076"/>
                  <a:pt x="1612901" y="129076"/>
                  <a:pt x="1612901" y="124925"/>
                </a:cubicBezTo>
                <a:cubicBezTo>
                  <a:pt x="1612901" y="112469"/>
                  <a:pt x="1621103" y="104165"/>
                  <a:pt x="1633407" y="104165"/>
                </a:cubicBezTo>
                <a:close/>
                <a:moveTo>
                  <a:pt x="1787382" y="100013"/>
                </a:moveTo>
                <a:cubicBezTo>
                  <a:pt x="1795752" y="100013"/>
                  <a:pt x="1804123" y="104209"/>
                  <a:pt x="1812494" y="108404"/>
                </a:cubicBezTo>
                <a:cubicBezTo>
                  <a:pt x="1816679" y="108404"/>
                  <a:pt x="1820864" y="112600"/>
                  <a:pt x="1820864" y="120991"/>
                </a:cubicBezTo>
                <a:cubicBezTo>
                  <a:pt x="1820864" y="125186"/>
                  <a:pt x="1816679" y="133578"/>
                  <a:pt x="1808308" y="137773"/>
                </a:cubicBezTo>
                <a:cubicBezTo>
                  <a:pt x="1812494" y="158751"/>
                  <a:pt x="1812494" y="158751"/>
                  <a:pt x="1812494" y="158751"/>
                </a:cubicBezTo>
                <a:cubicBezTo>
                  <a:pt x="1808308" y="158751"/>
                  <a:pt x="1808308" y="158751"/>
                  <a:pt x="1804123" y="154555"/>
                </a:cubicBezTo>
                <a:cubicBezTo>
                  <a:pt x="1799938" y="133578"/>
                  <a:pt x="1799938" y="133578"/>
                  <a:pt x="1799938" y="133578"/>
                </a:cubicBezTo>
                <a:cubicBezTo>
                  <a:pt x="1791567" y="133578"/>
                  <a:pt x="1791567" y="133578"/>
                  <a:pt x="1791567" y="133578"/>
                </a:cubicBezTo>
                <a:lnTo>
                  <a:pt x="1787382" y="150360"/>
                </a:lnTo>
                <a:cubicBezTo>
                  <a:pt x="1783197" y="150360"/>
                  <a:pt x="1779011" y="150360"/>
                  <a:pt x="1774826" y="146164"/>
                </a:cubicBezTo>
                <a:cubicBezTo>
                  <a:pt x="1783197" y="120991"/>
                  <a:pt x="1783197" y="120991"/>
                  <a:pt x="1783197" y="120991"/>
                </a:cubicBezTo>
                <a:cubicBezTo>
                  <a:pt x="1787382" y="100013"/>
                  <a:pt x="1787382" y="100013"/>
                  <a:pt x="1787382" y="100013"/>
                </a:cubicBezTo>
                <a:close/>
                <a:moveTo>
                  <a:pt x="1737015" y="92075"/>
                </a:moveTo>
                <a:cubicBezTo>
                  <a:pt x="1749571" y="92075"/>
                  <a:pt x="1749571" y="92075"/>
                  <a:pt x="1749571" y="92075"/>
                </a:cubicBezTo>
                <a:cubicBezTo>
                  <a:pt x="1753757" y="116987"/>
                  <a:pt x="1753757" y="116987"/>
                  <a:pt x="1753757" y="116987"/>
                </a:cubicBezTo>
                <a:cubicBezTo>
                  <a:pt x="1762127" y="146050"/>
                  <a:pt x="1762127" y="146050"/>
                  <a:pt x="1762127" y="146050"/>
                </a:cubicBezTo>
                <a:cubicBezTo>
                  <a:pt x="1757942" y="146050"/>
                  <a:pt x="1757942" y="141898"/>
                  <a:pt x="1753757" y="141898"/>
                </a:cubicBezTo>
                <a:cubicBezTo>
                  <a:pt x="1749571" y="133594"/>
                  <a:pt x="1749571" y="133594"/>
                  <a:pt x="1749571" y="133594"/>
                </a:cubicBezTo>
                <a:cubicBezTo>
                  <a:pt x="1741201" y="133594"/>
                  <a:pt x="1737015" y="133594"/>
                  <a:pt x="1728645" y="133594"/>
                </a:cubicBezTo>
                <a:lnTo>
                  <a:pt x="1724460" y="141898"/>
                </a:lnTo>
                <a:cubicBezTo>
                  <a:pt x="1720274" y="141898"/>
                  <a:pt x="1720274" y="141898"/>
                  <a:pt x="1716089" y="141898"/>
                </a:cubicBezTo>
                <a:cubicBezTo>
                  <a:pt x="1728645" y="116987"/>
                  <a:pt x="1728645" y="116987"/>
                  <a:pt x="1728645" y="116987"/>
                </a:cubicBezTo>
                <a:cubicBezTo>
                  <a:pt x="1737015" y="92075"/>
                  <a:pt x="1737015" y="92075"/>
                  <a:pt x="1737015" y="92075"/>
                </a:cubicBezTo>
                <a:close/>
                <a:moveTo>
                  <a:pt x="1712914" y="92075"/>
                </a:moveTo>
                <a:cubicBezTo>
                  <a:pt x="1712914" y="92075"/>
                  <a:pt x="1712914" y="92075"/>
                  <a:pt x="1712914" y="100277"/>
                </a:cubicBezTo>
                <a:cubicBezTo>
                  <a:pt x="1712914" y="100277"/>
                  <a:pt x="1712914" y="100277"/>
                  <a:pt x="1696173" y="100277"/>
                </a:cubicBezTo>
                <a:cubicBezTo>
                  <a:pt x="1696173" y="100277"/>
                  <a:pt x="1696173" y="100277"/>
                  <a:pt x="1700358" y="141288"/>
                </a:cubicBezTo>
                <a:cubicBezTo>
                  <a:pt x="1700358" y="141288"/>
                  <a:pt x="1700358" y="141288"/>
                  <a:pt x="1687802" y="141288"/>
                </a:cubicBezTo>
                <a:cubicBezTo>
                  <a:pt x="1687802" y="141288"/>
                  <a:pt x="1687802" y="141288"/>
                  <a:pt x="1683617" y="100277"/>
                </a:cubicBezTo>
                <a:lnTo>
                  <a:pt x="1666876" y="104378"/>
                </a:lnTo>
                <a:cubicBezTo>
                  <a:pt x="1666876" y="104378"/>
                  <a:pt x="1666876" y="104378"/>
                  <a:pt x="1666876" y="96176"/>
                </a:cubicBezTo>
                <a:cubicBezTo>
                  <a:pt x="1683617" y="92075"/>
                  <a:pt x="1691988" y="92075"/>
                  <a:pt x="1712914" y="92075"/>
                </a:cubicBezTo>
                <a:close/>
                <a:moveTo>
                  <a:pt x="1181630" y="92074"/>
                </a:moveTo>
                <a:cubicBezTo>
                  <a:pt x="1160463" y="92074"/>
                  <a:pt x="1147763" y="112712"/>
                  <a:pt x="1147763" y="133349"/>
                </a:cubicBezTo>
                <a:lnTo>
                  <a:pt x="1211263" y="133349"/>
                </a:lnTo>
                <a:cubicBezTo>
                  <a:pt x="1211263" y="112712"/>
                  <a:pt x="1202796" y="92074"/>
                  <a:pt x="1181630" y="92074"/>
                </a:cubicBezTo>
                <a:close/>
                <a:moveTo>
                  <a:pt x="1716089" y="84138"/>
                </a:moveTo>
                <a:cubicBezTo>
                  <a:pt x="1641444" y="84138"/>
                  <a:pt x="1575093" y="108903"/>
                  <a:pt x="1521183" y="150178"/>
                </a:cubicBezTo>
                <a:cubicBezTo>
                  <a:pt x="1512889" y="158433"/>
                  <a:pt x="1512889" y="162561"/>
                  <a:pt x="1517036" y="166688"/>
                </a:cubicBezTo>
                <a:cubicBezTo>
                  <a:pt x="1550212" y="203836"/>
                  <a:pt x="1550212" y="203836"/>
                  <a:pt x="1550212" y="203836"/>
                </a:cubicBezTo>
                <a:cubicBezTo>
                  <a:pt x="1554359" y="207963"/>
                  <a:pt x="1558505" y="207963"/>
                  <a:pt x="1566799" y="203836"/>
                </a:cubicBezTo>
                <a:cubicBezTo>
                  <a:pt x="1608269" y="170816"/>
                  <a:pt x="1658032" y="150178"/>
                  <a:pt x="1716089" y="150178"/>
                </a:cubicBezTo>
                <a:cubicBezTo>
                  <a:pt x="1769999" y="150178"/>
                  <a:pt x="1823910" y="170816"/>
                  <a:pt x="1865379" y="203836"/>
                </a:cubicBezTo>
                <a:cubicBezTo>
                  <a:pt x="1873673" y="207963"/>
                  <a:pt x="1877820" y="207963"/>
                  <a:pt x="1881967" y="203836"/>
                </a:cubicBezTo>
                <a:cubicBezTo>
                  <a:pt x="1915142" y="166688"/>
                  <a:pt x="1915142" y="166688"/>
                  <a:pt x="1915142" y="166688"/>
                </a:cubicBezTo>
                <a:cubicBezTo>
                  <a:pt x="1919289" y="162561"/>
                  <a:pt x="1919289" y="158433"/>
                  <a:pt x="1910995" y="150178"/>
                </a:cubicBezTo>
                <a:cubicBezTo>
                  <a:pt x="1857085" y="108903"/>
                  <a:pt x="1790734" y="84138"/>
                  <a:pt x="1716089" y="84138"/>
                </a:cubicBezTo>
                <a:close/>
                <a:moveTo>
                  <a:pt x="1181894" y="84137"/>
                </a:moveTo>
                <a:cubicBezTo>
                  <a:pt x="1214799" y="84137"/>
                  <a:pt x="1227138" y="108970"/>
                  <a:pt x="1227138" y="137942"/>
                </a:cubicBezTo>
                <a:cubicBezTo>
                  <a:pt x="1227138" y="146220"/>
                  <a:pt x="1227138" y="146220"/>
                  <a:pt x="1227138" y="146220"/>
                </a:cubicBezTo>
                <a:cubicBezTo>
                  <a:pt x="1148989" y="146220"/>
                  <a:pt x="1148989" y="146220"/>
                  <a:pt x="1148989" y="146220"/>
                </a:cubicBezTo>
                <a:cubicBezTo>
                  <a:pt x="1148989" y="166914"/>
                  <a:pt x="1161329" y="187608"/>
                  <a:pt x="1186007" y="187608"/>
                </a:cubicBezTo>
                <a:cubicBezTo>
                  <a:pt x="1198346" y="187608"/>
                  <a:pt x="1210686" y="183470"/>
                  <a:pt x="1218912" y="179331"/>
                </a:cubicBezTo>
                <a:lnTo>
                  <a:pt x="1218912" y="191747"/>
                </a:lnTo>
                <a:cubicBezTo>
                  <a:pt x="1210686" y="195886"/>
                  <a:pt x="1194233" y="200025"/>
                  <a:pt x="1186007" y="200025"/>
                </a:cubicBezTo>
                <a:cubicBezTo>
                  <a:pt x="1148989" y="200025"/>
                  <a:pt x="1136650" y="175192"/>
                  <a:pt x="1136650" y="142081"/>
                </a:cubicBezTo>
                <a:cubicBezTo>
                  <a:pt x="1136650" y="104831"/>
                  <a:pt x="1153102" y="84137"/>
                  <a:pt x="1181894" y="84137"/>
                </a:cubicBezTo>
                <a:close/>
                <a:moveTo>
                  <a:pt x="887413" y="41274"/>
                </a:moveTo>
                <a:lnTo>
                  <a:pt x="995363" y="41274"/>
                </a:lnTo>
                <a:lnTo>
                  <a:pt x="995363" y="53974"/>
                </a:lnTo>
                <a:lnTo>
                  <a:pt x="949326" y="53974"/>
                </a:lnTo>
                <a:lnTo>
                  <a:pt x="949326" y="195262"/>
                </a:lnTo>
                <a:lnTo>
                  <a:pt x="933451" y="195262"/>
                </a:lnTo>
                <a:lnTo>
                  <a:pt x="933451" y="53974"/>
                </a:lnTo>
                <a:lnTo>
                  <a:pt x="887413" y="53974"/>
                </a:lnTo>
                <a:close/>
                <a:moveTo>
                  <a:pt x="1020763" y="28574"/>
                </a:moveTo>
                <a:cubicBezTo>
                  <a:pt x="1033010" y="28574"/>
                  <a:pt x="1033010" y="28574"/>
                  <a:pt x="1033010" y="28574"/>
                </a:cubicBezTo>
                <a:cubicBezTo>
                  <a:pt x="1033010" y="103584"/>
                  <a:pt x="1033010" y="103584"/>
                  <a:pt x="1033010" y="103584"/>
                </a:cubicBezTo>
                <a:cubicBezTo>
                  <a:pt x="1041174" y="91082"/>
                  <a:pt x="1053420" y="82748"/>
                  <a:pt x="1069749" y="82748"/>
                </a:cubicBezTo>
                <a:cubicBezTo>
                  <a:pt x="1098324" y="82748"/>
                  <a:pt x="1106488" y="99416"/>
                  <a:pt x="1106488" y="128587"/>
                </a:cubicBezTo>
                <a:cubicBezTo>
                  <a:pt x="1106488" y="195262"/>
                  <a:pt x="1106488" y="195262"/>
                  <a:pt x="1106488" y="195262"/>
                </a:cubicBezTo>
                <a:cubicBezTo>
                  <a:pt x="1090160" y="195262"/>
                  <a:pt x="1090160" y="195262"/>
                  <a:pt x="1090160" y="195262"/>
                </a:cubicBezTo>
                <a:cubicBezTo>
                  <a:pt x="1090160" y="128587"/>
                  <a:pt x="1090160" y="128587"/>
                  <a:pt x="1090160" y="128587"/>
                </a:cubicBezTo>
                <a:cubicBezTo>
                  <a:pt x="1090160" y="107751"/>
                  <a:pt x="1090160" y="91082"/>
                  <a:pt x="1065667" y="91082"/>
                </a:cubicBezTo>
                <a:cubicBezTo>
                  <a:pt x="1041174" y="91082"/>
                  <a:pt x="1033010" y="116085"/>
                  <a:pt x="1033010" y="136921"/>
                </a:cubicBezTo>
                <a:cubicBezTo>
                  <a:pt x="1033010" y="195262"/>
                  <a:pt x="1033010" y="195262"/>
                  <a:pt x="1033010" y="195262"/>
                </a:cubicBezTo>
                <a:cubicBezTo>
                  <a:pt x="1020763" y="195262"/>
                  <a:pt x="1020763" y="195262"/>
                  <a:pt x="1020763" y="195262"/>
                </a:cubicBezTo>
                <a:close/>
                <a:moveTo>
                  <a:pt x="1704456" y="0"/>
                </a:moveTo>
                <a:cubicBezTo>
                  <a:pt x="1712741" y="0"/>
                  <a:pt x="1721026" y="0"/>
                  <a:pt x="1729310" y="0"/>
                </a:cubicBezTo>
                <a:cubicBezTo>
                  <a:pt x="1741737" y="20820"/>
                  <a:pt x="1745880" y="41641"/>
                  <a:pt x="1745880" y="62461"/>
                </a:cubicBezTo>
                <a:cubicBezTo>
                  <a:pt x="1750022" y="62461"/>
                  <a:pt x="1770734" y="66625"/>
                  <a:pt x="1774877" y="66625"/>
                </a:cubicBezTo>
                <a:cubicBezTo>
                  <a:pt x="1779019" y="45805"/>
                  <a:pt x="1791446" y="24984"/>
                  <a:pt x="1803873" y="12492"/>
                </a:cubicBezTo>
                <a:cubicBezTo>
                  <a:pt x="1808016" y="12492"/>
                  <a:pt x="1808016" y="12492"/>
                  <a:pt x="1808016" y="12492"/>
                </a:cubicBezTo>
                <a:cubicBezTo>
                  <a:pt x="1816300" y="12492"/>
                  <a:pt x="1824585" y="16656"/>
                  <a:pt x="1832870" y="16656"/>
                </a:cubicBezTo>
                <a:cubicBezTo>
                  <a:pt x="1832870" y="20820"/>
                  <a:pt x="1832870" y="20820"/>
                  <a:pt x="1832870" y="20820"/>
                </a:cubicBezTo>
                <a:cubicBezTo>
                  <a:pt x="1837012" y="29149"/>
                  <a:pt x="1837012" y="37477"/>
                  <a:pt x="1837012" y="49969"/>
                </a:cubicBezTo>
                <a:cubicBezTo>
                  <a:pt x="1837012" y="62461"/>
                  <a:pt x="1837012" y="70789"/>
                  <a:pt x="1832870" y="83282"/>
                </a:cubicBezTo>
                <a:cubicBezTo>
                  <a:pt x="1837012" y="83282"/>
                  <a:pt x="1853582" y="91610"/>
                  <a:pt x="1857724" y="91610"/>
                </a:cubicBezTo>
                <a:cubicBezTo>
                  <a:pt x="1870151" y="74953"/>
                  <a:pt x="1886721" y="58297"/>
                  <a:pt x="1903291" y="49969"/>
                </a:cubicBezTo>
                <a:cubicBezTo>
                  <a:pt x="1911575" y="49969"/>
                  <a:pt x="1919860" y="58297"/>
                  <a:pt x="1928145" y="62461"/>
                </a:cubicBezTo>
                <a:cubicBezTo>
                  <a:pt x="1928145" y="83282"/>
                  <a:pt x="1919860" y="104102"/>
                  <a:pt x="1911575" y="124922"/>
                </a:cubicBezTo>
                <a:cubicBezTo>
                  <a:pt x="1911575" y="124922"/>
                  <a:pt x="1928145" y="137414"/>
                  <a:pt x="1932287" y="141579"/>
                </a:cubicBezTo>
                <a:cubicBezTo>
                  <a:pt x="1948857" y="124922"/>
                  <a:pt x="1965426" y="112430"/>
                  <a:pt x="1986138" y="108266"/>
                </a:cubicBezTo>
                <a:cubicBezTo>
                  <a:pt x="1994423" y="112430"/>
                  <a:pt x="2002708" y="120758"/>
                  <a:pt x="2006850" y="129086"/>
                </a:cubicBezTo>
                <a:cubicBezTo>
                  <a:pt x="2002708" y="149907"/>
                  <a:pt x="1990281" y="166563"/>
                  <a:pt x="1973711" y="183219"/>
                </a:cubicBezTo>
                <a:cubicBezTo>
                  <a:pt x="1977853" y="187383"/>
                  <a:pt x="1990281" y="204040"/>
                  <a:pt x="1990281" y="204040"/>
                </a:cubicBezTo>
                <a:cubicBezTo>
                  <a:pt x="2010993" y="195711"/>
                  <a:pt x="2031705" y="187383"/>
                  <a:pt x="2052416" y="187383"/>
                </a:cubicBezTo>
                <a:cubicBezTo>
                  <a:pt x="2052416" y="191547"/>
                  <a:pt x="2052416" y="191547"/>
                  <a:pt x="2052416" y="191547"/>
                </a:cubicBezTo>
                <a:cubicBezTo>
                  <a:pt x="2056559" y="195711"/>
                  <a:pt x="2064844" y="204040"/>
                  <a:pt x="2064844" y="212368"/>
                </a:cubicBezTo>
                <a:cubicBezTo>
                  <a:pt x="2056559" y="233188"/>
                  <a:pt x="2039989" y="245680"/>
                  <a:pt x="2023420" y="258173"/>
                </a:cubicBezTo>
                <a:cubicBezTo>
                  <a:pt x="2023420" y="262337"/>
                  <a:pt x="2031705" y="278993"/>
                  <a:pt x="2031705" y="283157"/>
                </a:cubicBezTo>
                <a:cubicBezTo>
                  <a:pt x="2052416" y="278993"/>
                  <a:pt x="2073128" y="278993"/>
                  <a:pt x="2093840" y="283157"/>
                </a:cubicBezTo>
                <a:cubicBezTo>
                  <a:pt x="2097983" y="291485"/>
                  <a:pt x="2102125" y="299813"/>
                  <a:pt x="2102125" y="308141"/>
                </a:cubicBezTo>
                <a:cubicBezTo>
                  <a:pt x="2102125" y="312306"/>
                  <a:pt x="2102125" y="312306"/>
                  <a:pt x="2102125" y="312306"/>
                </a:cubicBezTo>
                <a:cubicBezTo>
                  <a:pt x="2089698" y="324798"/>
                  <a:pt x="2068986" y="337290"/>
                  <a:pt x="2048274" y="341454"/>
                </a:cubicBezTo>
                <a:cubicBezTo>
                  <a:pt x="2048274" y="345618"/>
                  <a:pt x="2052416" y="366438"/>
                  <a:pt x="2052416" y="366438"/>
                </a:cubicBezTo>
                <a:cubicBezTo>
                  <a:pt x="2073128" y="366438"/>
                  <a:pt x="2093840" y="374767"/>
                  <a:pt x="2110410" y="383095"/>
                </a:cubicBezTo>
                <a:cubicBezTo>
                  <a:pt x="2110410" y="387259"/>
                  <a:pt x="2110410" y="387259"/>
                  <a:pt x="2110410" y="387259"/>
                </a:cubicBezTo>
                <a:cubicBezTo>
                  <a:pt x="2114552" y="391423"/>
                  <a:pt x="2114552" y="395587"/>
                  <a:pt x="2114552" y="399751"/>
                </a:cubicBezTo>
                <a:cubicBezTo>
                  <a:pt x="2114552" y="403915"/>
                  <a:pt x="2114552" y="408079"/>
                  <a:pt x="2110410" y="412243"/>
                </a:cubicBezTo>
                <a:cubicBezTo>
                  <a:pt x="2093840" y="424736"/>
                  <a:pt x="2073128" y="428900"/>
                  <a:pt x="2052416" y="428900"/>
                </a:cubicBezTo>
                <a:cubicBezTo>
                  <a:pt x="2048274" y="433064"/>
                  <a:pt x="2048274" y="453884"/>
                  <a:pt x="2048274" y="453884"/>
                </a:cubicBezTo>
                <a:cubicBezTo>
                  <a:pt x="2068986" y="462212"/>
                  <a:pt x="2085556" y="470540"/>
                  <a:pt x="2102125" y="487197"/>
                </a:cubicBezTo>
                <a:cubicBezTo>
                  <a:pt x="2102125" y="495525"/>
                  <a:pt x="2097983" y="508017"/>
                  <a:pt x="2093840" y="512181"/>
                </a:cubicBezTo>
                <a:cubicBezTo>
                  <a:pt x="2093840" y="516345"/>
                  <a:pt x="2093840" y="516345"/>
                  <a:pt x="2093840" y="516345"/>
                </a:cubicBezTo>
                <a:cubicBezTo>
                  <a:pt x="2073128" y="520509"/>
                  <a:pt x="2052416" y="520509"/>
                  <a:pt x="2031705" y="516345"/>
                </a:cubicBezTo>
                <a:cubicBezTo>
                  <a:pt x="2031705" y="516345"/>
                  <a:pt x="2023420" y="537165"/>
                  <a:pt x="2023420" y="537165"/>
                </a:cubicBezTo>
                <a:cubicBezTo>
                  <a:pt x="2039989" y="549658"/>
                  <a:pt x="2056559" y="566314"/>
                  <a:pt x="2064844" y="582970"/>
                </a:cubicBezTo>
                <a:cubicBezTo>
                  <a:pt x="2064844" y="587134"/>
                  <a:pt x="2064844" y="587134"/>
                  <a:pt x="2064844" y="587134"/>
                </a:cubicBezTo>
                <a:cubicBezTo>
                  <a:pt x="2060701" y="591298"/>
                  <a:pt x="2056559" y="599627"/>
                  <a:pt x="2052416" y="607955"/>
                </a:cubicBezTo>
                <a:cubicBezTo>
                  <a:pt x="2031705" y="607955"/>
                  <a:pt x="2010993" y="603791"/>
                  <a:pt x="1990281" y="591298"/>
                </a:cubicBezTo>
                <a:cubicBezTo>
                  <a:pt x="1990281" y="595463"/>
                  <a:pt x="1977853" y="612119"/>
                  <a:pt x="1973711" y="612119"/>
                </a:cubicBezTo>
                <a:cubicBezTo>
                  <a:pt x="1990281" y="628775"/>
                  <a:pt x="2002708" y="649595"/>
                  <a:pt x="2006850" y="666252"/>
                </a:cubicBezTo>
                <a:cubicBezTo>
                  <a:pt x="2006850" y="670416"/>
                  <a:pt x="2006850" y="670416"/>
                  <a:pt x="2006850" y="670416"/>
                </a:cubicBezTo>
                <a:cubicBezTo>
                  <a:pt x="2002708" y="674580"/>
                  <a:pt x="1994423" y="682908"/>
                  <a:pt x="1986138" y="687072"/>
                </a:cubicBezTo>
                <a:cubicBezTo>
                  <a:pt x="1965426" y="682908"/>
                  <a:pt x="1944714" y="670416"/>
                  <a:pt x="1932287" y="657924"/>
                </a:cubicBezTo>
                <a:cubicBezTo>
                  <a:pt x="1928145" y="657924"/>
                  <a:pt x="1911575" y="670416"/>
                  <a:pt x="1911575" y="674580"/>
                </a:cubicBezTo>
                <a:cubicBezTo>
                  <a:pt x="1919860" y="691236"/>
                  <a:pt x="1928145" y="712057"/>
                  <a:pt x="1928145" y="732877"/>
                </a:cubicBezTo>
                <a:cubicBezTo>
                  <a:pt x="1928145" y="732877"/>
                  <a:pt x="1928145" y="737041"/>
                  <a:pt x="1928145" y="737041"/>
                </a:cubicBezTo>
                <a:cubicBezTo>
                  <a:pt x="1924002" y="737041"/>
                  <a:pt x="1924002" y="737041"/>
                  <a:pt x="1924002" y="737041"/>
                </a:cubicBezTo>
                <a:cubicBezTo>
                  <a:pt x="1919860" y="741205"/>
                  <a:pt x="1911575" y="745369"/>
                  <a:pt x="1903291" y="749533"/>
                </a:cubicBezTo>
                <a:cubicBezTo>
                  <a:pt x="1882579" y="737041"/>
                  <a:pt x="1870151" y="724549"/>
                  <a:pt x="1857724" y="703728"/>
                </a:cubicBezTo>
                <a:cubicBezTo>
                  <a:pt x="1853582" y="703728"/>
                  <a:pt x="1837012" y="712057"/>
                  <a:pt x="1832870" y="716221"/>
                </a:cubicBezTo>
                <a:cubicBezTo>
                  <a:pt x="1837012" y="724549"/>
                  <a:pt x="1837012" y="737041"/>
                  <a:pt x="1837012" y="745369"/>
                </a:cubicBezTo>
                <a:cubicBezTo>
                  <a:pt x="1837012" y="757861"/>
                  <a:pt x="1837012" y="766190"/>
                  <a:pt x="1832870" y="778682"/>
                </a:cubicBezTo>
                <a:cubicBezTo>
                  <a:pt x="1824585" y="782846"/>
                  <a:pt x="1816300" y="782846"/>
                  <a:pt x="1808016" y="787010"/>
                </a:cubicBezTo>
                <a:cubicBezTo>
                  <a:pt x="1803873" y="787010"/>
                  <a:pt x="1803873" y="787010"/>
                  <a:pt x="1803873" y="787010"/>
                </a:cubicBezTo>
                <a:cubicBezTo>
                  <a:pt x="1791446" y="770354"/>
                  <a:pt x="1779019" y="749533"/>
                  <a:pt x="1774877" y="732877"/>
                </a:cubicBezTo>
                <a:cubicBezTo>
                  <a:pt x="1770734" y="732877"/>
                  <a:pt x="1750022" y="732877"/>
                  <a:pt x="1750022" y="732877"/>
                </a:cubicBezTo>
                <a:cubicBezTo>
                  <a:pt x="1750022" y="757861"/>
                  <a:pt x="1741737" y="778682"/>
                  <a:pt x="1733453" y="795338"/>
                </a:cubicBezTo>
                <a:cubicBezTo>
                  <a:pt x="1729310" y="795338"/>
                  <a:pt x="1729310" y="795338"/>
                  <a:pt x="1729310" y="795338"/>
                </a:cubicBezTo>
                <a:cubicBezTo>
                  <a:pt x="1725168" y="795338"/>
                  <a:pt x="1712741" y="795338"/>
                  <a:pt x="1704456" y="795338"/>
                </a:cubicBezTo>
                <a:cubicBezTo>
                  <a:pt x="1692029" y="778682"/>
                  <a:pt x="1687886" y="757861"/>
                  <a:pt x="1687886" y="732877"/>
                </a:cubicBezTo>
                <a:cubicBezTo>
                  <a:pt x="1683744" y="732877"/>
                  <a:pt x="1663032" y="732877"/>
                  <a:pt x="1658890" y="732877"/>
                </a:cubicBezTo>
                <a:cubicBezTo>
                  <a:pt x="1654747" y="749533"/>
                  <a:pt x="1642320" y="770354"/>
                  <a:pt x="1629893" y="787010"/>
                </a:cubicBezTo>
                <a:cubicBezTo>
                  <a:pt x="1625751" y="787010"/>
                  <a:pt x="1625751" y="787010"/>
                  <a:pt x="1625751" y="787010"/>
                </a:cubicBezTo>
                <a:cubicBezTo>
                  <a:pt x="1617466" y="782846"/>
                  <a:pt x="1609181" y="782846"/>
                  <a:pt x="1600896" y="778682"/>
                </a:cubicBezTo>
                <a:cubicBezTo>
                  <a:pt x="1596754" y="766190"/>
                  <a:pt x="1596754" y="757861"/>
                  <a:pt x="1596754" y="745369"/>
                </a:cubicBezTo>
                <a:cubicBezTo>
                  <a:pt x="1596754" y="737041"/>
                  <a:pt x="1596754" y="724549"/>
                  <a:pt x="1600896" y="716221"/>
                </a:cubicBezTo>
                <a:cubicBezTo>
                  <a:pt x="1596754" y="712057"/>
                  <a:pt x="1580184" y="707892"/>
                  <a:pt x="1576042" y="703728"/>
                </a:cubicBezTo>
                <a:cubicBezTo>
                  <a:pt x="1567757" y="724549"/>
                  <a:pt x="1551188" y="741205"/>
                  <a:pt x="1534618" y="749533"/>
                </a:cubicBezTo>
                <a:cubicBezTo>
                  <a:pt x="1530476" y="749533"/>
                  <a:pt x="1530476" y="749533"/>
                  <a:pt x="1530476" y="749533"/>
                </a:cubicBezTo>
                <a:cubicBezTo>
                  <a:pt x="1522191" y="745369"/>
                  <a:pt x="1513906" y="741205"/>
                  <a:pt x="1509764" y="737041"/>
                </a:cubicBezTo>
                <a:cubicBezTo>
                  <a:pt x="1509764" y="737041"/>
                  <a:pt x="1509764" y="732877"/>
                  <a:pt x="1509764" y="732877"/>
                </a:cubicBezTo>
                <a:cubicBezTo>
                  <a:pt x="1509764" y="716221"/>
                  <a:pt x="1513906" y="691236"/>
                  <a:pt x="1522191" y="674580"/>
                </a:cubicBezTo>
                <a:cubicBezTo>
                  <a:pt x="1522191" y="674580"/>
                  <a:pt x="1505621" y="657924"/>
                  <a:pt x="1501479" y="657924"/>
                </a:cubicBezTo>
                <a:cubicBezTo>
                  <a:pt x="1489052" y="674580"/>
                  <a:pt x="1468340" y="682908"/>
                  <a:pt x="1447628" y="687072"/>
                </a:cubicBezTo>
                <a:cubicBezTo>
                  <a:pt x="1439343" y="682908"/>
                  <a:pt x="1435201" y="674580"/>
                  <a:pt x="1426916" y="670416"/>
                </a:cubicBezTo>
                <a:cubicBezTo>
                  <a:pt x="1435201" y="649595"/>
                  <a:pt x="1443486" y="628775"/>
                  <a:pt x="1460055" y="616283"/>
                </a:cubicBezTo>
                <a:cubicBezTo>
                  <a:pt x="1455913" y="612119"/>
                  <a:pt x="1443486" y="595463"/>
                  <a:pt x="1443486" y="591298"/>
                </a:cubicBezTo>
                <a:cubicBezTo>
                  <a:pt x="1422774" y="603791"/>
                  <a:pt x="1402062" y="607955"/>
                  <a:pt x="1381350" y="607955"/>
                </a:cubicBezTo>
                <a:cubicBezTo>
                  <a:pt x="1377208" y="603791"/>
                  <a:pt x="1373065" y="591298"/>
                  <a:pt x="1368923" y="587134"/>
                </a:cubicBezTo>
                <a:cubicBezTo>
                  <a:pt x="1368923" y="582970"/>
                  <a:pt x="1368923" y="582970"/>
                  <a:pt x="1368923" y="582970"/>
                </a:cubicBezTo>
                <a:cubicBezTo>
                  <a:pt x="1377208" y="566314"/>
                  <a:pt x="1393777" y="549658"/>
                  <a:pt x="1414489" y="541330"/>
                </a:cubicBezTo>
                <a:cubicBezTo>
                  <a:pt x="1410347" y="537165"/>
                  <a:pt x="1402062" y="516345"/>
                  <a:pt x="1402062" y="516345"/>
                </a:cubicBezTo>
                <a:cubicBezTo>
                  <a:pt x="1381350" y="520509"/>
                  <a:pt x="1360638" y="520509"/>
                  <a:pt x="1339926" y="516345"/>
                </a:cubicBezTo>
                <a:cubicBezTo>
                  <a:pt x="1335784" y="508017"/>
                  <a:pt x="1331641" y="495525"/>
                  <a:pt x="1331641" y="491361"/>
                </a:cubicBezTo>
                <a:cubicBezTo>
                  <a:pt x="1331641" y="487197"/>
                  <a:pt x="1331641" y="487197"/>
                  <a:pt x="1331641" y="487197"/>
                </a:cubicBezTo>
                <a:cubicBezTo>
                  <a:pt x="1344068" y="474704"/>
                  <a:pt x="1364780" y="462212"/>
                  <a:pt x="1385492" y="453884"/>
                </a:cubicBezTo>
                <a:cubicBezTo>
                  <a:pt x="1385492" y="453884"/>
                  <a:pt x="1381350" y="433064"/>
                  <a:pt x="1381350" y="428900"/>
                </a:cubicBezTo>
                <a:cubicBezTo>
                  <a:pt x="1360638" y="428900"/>
                  <a:pt x="1339926" y="424736"/>
                  <a:pt x="1323357" y="412243"/>
                </a:cubicBezTo>
                <a:cubicBezTo>
                  <a:pt x="1319214" y="412243"/>
                  <a:pt x="1319214" y="412243"/>
                  <a:pt x="1319214" y="412243"/>
                </a:cubicBezTo>
                <a:cubicBezTo>
                  <a:pt x="1319214" y="408079"/>
                  <a:pt x="1319214" y="403915"/>
                  <a:pt x="1319214" y="399751"/>
                </a:cubicBezTo>
                <a:cubicBezTo>
                  <a:pt x="1319214" y="391423"/>
                  <a:pt x="1319214" y="387259"/>
                  <a:pt x="1319214" y="383095"/>
                </a:cubicBezTo>
                <a:cubicBezTo>
                  <a:pt x="1323357" y="383095"/>
                  <a:pt x="1323357" y="383095"/>
                  <a:pt x="1323357" y="383095"/>
                </a:cubicBezTo>
                <a:cubicBezTo>
                  <a:pt x="1339926" y="374767"/>
                  <a:pt x="1360638" y="366438"/>
                  <a:pt x="1381350" y="366438"/>
                </a:cubicBezTo>
                <a:cubicBezTo>
                  <a:pt x="1381350" y="362274"/>
                  <a:pt x="1385492" y="345618"/>
                  <a:pt x="1385492" y="341454"/>
                </a:cubicBezTo>
                <a:cubicBezTo>
                  <a:pt x="1364780" y="333126"/>
                  <a:pt x="1344068" y="324798"/>
                  <a:pt x="1331641" y="308141"/>
                </a:cubicBezTo>
                <a:cubicBezTo>
                  <a:pt x="1331641" y="299813"/>
                  <a:pt x="1335784" y="291485"/>
                  <a:pt x="1339926" y="283157"/>
                </a:cubicBezTo>
                <a:cubicBezTo>
                  <a:pt x="1356496" y="274829"/>
                  <a:pt x="1381350" y="274829"/>
                  <a:pt x="1402062" y="283157"/>
                </a:cubicBezTo>
                <a:cubicBezTo>
                  <a:pt x="1402062" y="278993"/>
                  <a:pt x="1410347" y="262337"/>
                  <a:pt x="1410347" y="258173"/>
                </a:cubicBezTo>
                <a:cubicBezTo>
                  <a:pt x="1393777" y="245680"/>
                  <a:pt x="1377208" y="229024"/>
                  <a:pt x="1368923" y="212368"/>
                </a:cubicBezTo>
                <a:cubicBezTo>
                  <a:pt x="1368923" y="204040"/>
                  <a:pt x="1377208" y="195711"/>
                  <a:pt x="1381350" y="187383"/>
                </a:cubicBezTo>
                <a:cubicBezTo>
                  <a:pt x="1402062" y="187383"/>
                  <a:pt x="1422774" y="195711"/>
                  <a:pt x="1443486" y="204040"/>
                </a:cubicBezTo>
                <a:cubicBezTo>
                  <a:pt x="1443486" y="204040"/>
                  <a:pt x="1455913" y="183219"/>
                  <a:pt x="1460055" y="183219"/>
                </a:cubicBezTo>
                <a:cubicBezTo>
                  <a:pt x="1443486" y="166563"/>
                  <a:pt x="1431059" y="145743"/>
                  <a:pt x="1426916" y="129086"/>
                </a:cubicBezTo>
                <a:cubicBezTo>
                  <a:pt x="1426916" y="124922"/>
                  <a:pt x="1426916" y="124922"/>
                  <a:pt x="1426916" y="124922"/>
                </a:cubicBezTo>
                <a:cubicBezTo>
                  <a:pt x="1431059" y="120758"/>
                  <a:pt x="1439343" y="112430"/>
                  <a:pt x="1447628" y="108266"/>
                </a:cubicBezTo>
                <a:cubicBezTo>
                  <a:pt x="1468340" y="112430"/>
                  <a:pt x="1489052" y="124922"/>
                  <a:pt x="1501479" y="137414"/>
                </a:cubicBezTo>
                <a:cubicBezTo>
                  <a:pt x="1505621" y="137414"/>
                  <a:pt x="1518049" y="124922"/>
                  <a:pt x="1522191" y="124922"/>
                </a:cubicBezTo>
                <a:cubicBezTo>
                  <a:pt x="1509764" y="104102"/>
                  <a:pt x="1505621" y="83282"/>
                  <a:pt x="1505621" y="62461"/>
                </a:cubicBezTo>
                <a:cubicBezTo>
                  <a:pt x="1513906" y="58297"/>
                  <a:pt x="1522191" y="49969"/>
                  <a:pt x="1530476" y="49969"/>
                </a:cubicBezTo>
                <a:cubicBezTo>
                  <a:pt x="1547045" y="58297"/>
                  <a:pt x="1563615" y="74953"/>
                  <a:pt x="1576042" y="91610"/>
                </a:cubicBezTo>
                <a:cubicBezTo>
                  <a:pt x="1576042" y="91610"/>
                  <a:pt x="1596754" y="83282"/>
                  <a:pt x="1600896" y="83282"/>
                </a:cubicBezTo>
                <a:cubicBezTo>
                  <a:pt x="1596754" y="70789"/>
                  <a:pt x="1596754" y="62461"/>
                  <a:pt x="1596754" y="49969"/>
                </a:cubicBezTo>
                <a:cubicBezTo>
                  <a:pt x="1596754" y="37477"/>
                  <a:pt x="1596754" y="29149"/>
                  <a:pt x="1600896" y="20820"/>
                </a:cubicBezTo>
                <a:cubicBezTo>
                  <a:pt x="1600896" y="16656"/>
                  <a:pt x="1600896" y="16656"/>
                  <a:pt x="1600896" y="16656"/>
                </a:cubicBezTo>
                <a:cubicBezTo>
                  <a:pt x="1609181" y="16656"/>
                  <a:pt x="1617466" y="12492"/>
                  <a:pt x="1625751" y="12492"/>
                </a:cubicBezTo>
                <a:cubicBezTo>
                  <a:pt x="1629893" y="12492"/>
                  <a:pt x="1629893" y="12492"/>
                  <a:pt x="1629893" y="12492"/>
                </a:cubicBezTo>
                <a:cubicBezTo>
                  <a:pt x="1642320" y="24984"/>
                  <a:pt x="1654747" y="45805"/>
                  <a:pt x="1658890" y="66625"/>
                </a:cubicBezTo>
                <a:cubicBezTo>
                  <a:pt x="1663032" y="66625"/>
                  <a:pt x="1683744" y="62461"/>
                  <a:pt x="1687886" y="62461"/>
                </a:cubicBezTo>
                <a:cubicBezTo>
                  <a:pt x="1687886" y="41641"/>
                  <a:pt x="1692029" y="20820"/>
                  <a:pt x="17044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31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3B346-FBC2-604F-99F0-27B64CBAE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90F86-0FBD-8541-8F05-B5784E588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9FD78-3D32-0B46-A2B2-5A9C2EC88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B3A2-BFAE-FD45-93C6-1E9C41FF9EBD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6351B-7CA4-1449-A822-05B3C59E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088ED-7181-3749-97E7-B5C6FF7EA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4825-46FB-8C48-9413-C2C22072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4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26588-3EED-8E42-A306-435694A11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ABAD0-2526-924A-944C-C6683B556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58252-EB98-7F43-9C99-1FB9D06F8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B3A2-BFAE-FD45-93C6-1E9C41FF9EBD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61894-DCAE-554D-A055-E4054F5CA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955E0-66A8-C844-A019-C775312E7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4825-46FB-8C48-9413-C2C22072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22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564F7-35B1-B543-A705-E6A70C293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CD30D-7529-C24D-98E8-D2733A5E2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84DCC0-AE17-B342-B1A4-EF305EF94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658FE-7F3B-B548-81B2-435874F4E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B3A2-BFAE-FD45-93C6-1E9C41FF9EBD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22FB82-A422-F345-8BF7-D85377A43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FE6F8-2C15-5C44-B079-3D91F8D10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4825-46FB-8C48-9413-C2C22072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03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707A8-FE13-5A47-8C00-17D60F3D6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26C95-E7D5-B94F-B374-6D6669B76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108093-B2BD-6D44-857A-36E889733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6B0D21-EE03-544B-B53C-B7DFAFF6DE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6CF551-4ED3-0344-A3EC-927315CB8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4A1D94-3188-6E48-A326-4605C7CF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B3A2-BFAE-FD45-93C6-1E9C41FF9EBD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43CF8B-DEA2-7244-B4BB-F53184BED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F149CB-8538-D14F-B3BA-481273C5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4825-46FB-8C48-9413-C2C22072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7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A844D-4D39-C646-B54B-9DC9C9197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FA19BB-1C16-7041-8DFE-DB927FD28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B3A2-BFAE-FD45-93C6-1E9C41FF9EBD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4108-AF63-4847-A357-921881D8D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1A65D0-D3A9-0B41-BAA0-7C160861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4825-46FB-8C48-9413-C2C22072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1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E2E848-B847-454C-B66F-1DB65BB2D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B3A2-BFAE-FD45-93C6-1E9C41FF9EBD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FA594-4C33-A742-A9C4-DA7336071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845C5-ABC5-7542-900F-C201E5260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4825-46FB-8C48-9413-C2C22072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8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5BB38-3EEC-3541-837D-4909D81C6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C5CAB-C05A-664E-B922-2A43168AA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DF417-3C36-B74E-AA5C-CC0B5CF2D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1EE8F-A7DE-C04F-9170-F248EA1CD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B3A2-BFAE-FD45-93C6-1E9C41FF9EBD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C32E-A0BD-4D4A-AC9A-A338B5B5D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CCBC5-6E65-F445-A179-FBB40276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4825-46FB-8C48-9413-C2C22072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4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8B810-19EB-6449-B57D-E9C675361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581274-BD9B-5B44-BAD4-81EB570EDC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E6D63-235C-8E4B-A883-504973F03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74FB6-BED0-1E42-A999-49D89D26C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B3A2-BFAE-FD45-93C6-1E9C41FF9EBD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A51AF-B5B5-C44B-BA08-6669810A8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D30CD-27CA-6542-A331-285AB194B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4825-46FB-8C48-9413-C2C22072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6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E75F99-9DA6-6244-B884-55B9DD18A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68802-04D6-FE46-BFAE-014411C60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2D5FE-F7CD-FA4F-91AA-C25686E732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B3A2-BFAE-FD45-93C6-1E9C41FF9EBD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9DD67-5A1C-144E-AD7E-B4DE40F4C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275A9-C8DB-054C-AC98-225BA2E9C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D4825-46FB-8C48-9413-C2C22072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5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NUL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BAA5D0-0EC3-48B3-8B71-C05A7A2971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THE (our) ROTARY FOUNDATION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F5BF5BF4-0702-4C28-8FC1-612DFF051C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Doing Good in the World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F02CC5-9061-4C17-BEB5-A44BFFA51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090A54E-100C-4037-851E-6D2CBA61CF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6" b="29316"/>
          <a:stretch>
            <a:fillRect/>
          </a:stretch>
        </p:blipFill>
        <p:spPr/>
      </p:pic>
      <p:pic>
        <p:nvPicPr>
          <p:cNvPr id="13" name="Picture 12" descr="A group of people performing on a counter&#10;&#10;Description automatically generated">
            <a:extLst>
              <a:ext uri="{FF2B5EF4-FFF2-40B4-BE49-F238E27FC236}">
                <a16:creationId xmlns:a16="http://schemas.microsoft.com/office/drawing/2014/main" id="{C6502650-811E-429C-A6D1-F0A88C7A33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4" b="21390"/>
          <a:stretch/>
        </p:blipFill>
        <p:spPr>
          <a:xfrm>
            <a:off x="-1" y="0"/>
            <a:ext cx="12159831" cy="50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1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3EE518-1DA1-5746-A217-A8380B0F1971}"/>
              </a:ext>
            </a:extLst>
          </p:cNvPr>
          <p:cNvSpPr txBox="1"/>
          <p:nvPr/>
        </p:nvSpPr>
        <p:spPr>
          <a:xfrm>
            <a:off x="796833" y="250609"/>
            <a:ext cx="1093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Ways to Give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1A03F8-1928-46EC-8523-8BD351BDB0A8}"/>
              </a:ext>
            </a:extLst>
          </p:cNvPr>
          <p:cNvSpPr txBox="1"/>
          <p:nvPr/>
        </p:nvSpPr>
        <p:spPr>
          <a:xfrm>
            <a:off x="523589" y="1848041"/>
            <a:ext cx="1114482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060"/>
                </a:solidFill>
              </a:rPr>
              <a:t>Annual Fund (Every Rotarian Every Year - EREY)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2060"/>
                </a:solidFill>
              </a:rPr>
              <a:t>Polio Fund – End Polio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2060"/>
                </a:solidFill>
              </a:rPr>
              <a:t>Legacy Giving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2060"/>
                </a:solidFill>
              </a:rPr>
              <a:t>Bequest Society ($10,000 in your will)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2060"/>
                </a:solidFill>
              </a:rPr>
              <a:t>Benefactor ($1,000 in your will)</a:t>
            </a:r>
          </a:p>
        </p:txBody>
      </p:sp>
    </p:spTree>
    <p:extLst>
      <p:ext uri="{BB962C8B-B14F-4D97-AF65-F5344CB8AC3E}">
        <p14:creationId xmlns:p14="http://schemas.microsoft.com/office/powerpoint/2010/main" val="3315681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DAE1FC34-1432-A740-B18E-FF6FED532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771" y="5404835"/>
            <a:ext cx="4510224" cy="1266190"/>
          </a:xfrm>
          <a:prstGeom prst="rect">
            <a:avLst/>
          </a:prstGeom>
        </p:spPr>
      </p:pic>
      <p:pic>
        <p:nvPicPr>
          <p:cNvPr id="13" name="Content Placeholder 4" descr="A picture containing logo&#10;&#10;Description automatically generated">
            <a:extLst>
              <a:ext uri="{FF2B5EF4-FFF2-40B4-BE49-F238E27FC236}">
                <a16:creationId xmlns:a16="http://schemas.microsoft.com/office/drawing/2014/main" id="{49E6CAAE-8009-004D-B4FC-346F8A8580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27847" y="1597433"/>
            <a:ext cx="6103421" cy="526056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1F930C-13A4-2248-81F0-C499415E2F3D}"/>
              </a:ext>
            </a:extLst>
          </p:cNvPr>
          <p:cNvSpPr txBox="1"/>
          <p:nvPr/>
        </p:nvSpPr>
        <p:spPr>
          <a:xfrm>
            <a:off x="5284593" y="2057891"/>
            <a:ext cx="6048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ROUGHLY 3,000 MEMBERS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69C6AD-0E2E-B946-9864-A06DC3B97C7B}"/>
              </a:ext>
            </a:extLst>
          </p:cNvPr>
          <p:cNvSpPr txBox="1"/>
          <p:nvPr/>
        </p:nvSpPr>
        <p:spPr>
          <a:xfrm>
            <a:off x="5630091" y="3618411"/>
            <a:ext cx="595666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$1,000,000 ➗ 3,000=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$333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44A89-B7DA-B34D-874B-A05C37F4BDEC}"/>
              </a:ext>
            </a:extLst>
          </p:cNvPr>
          <p:cNvSpPr txBox="1"/>
          <p:nvPr/>
        </p:nvSpPr>
        <p:spPr>
          <a:xfrm>
            <a:off x="770708" y="308135"/>
            <a:ext cx="10561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ROTARY FOUNDATION</a:t>
            </a:r>
          </a:p>
        </p:txBody>
      </p:sp>
    </p:spTree>
    <p:extLst>
      <p:ext uri="{BB962C8B-B14F-4D97-AF65-F5344CB8AC3E}">
        <p14:creationId xmlns:p14="http://schemas.microsoft.com/office/powerpoint/2010/main" val="1193223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3EE518-1DA1-5746-A217-A8380B0F1971}"/>
              </a:ext>
            </a:extLst>
          </p:cNvPr>
          <p:cNvSpPr txBox="1"/>
          <p:nvPr/>
        </p:nvSpPr>
        <p:spPr>
          <a:xfrm>
            <a:off x="531846" y="5649451"/>
            <a:ext cx="8938726" cy="739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With Your Help, We Can End Polio for Good.</a:t>
            </a:r>
            <a:endParaRPr lang="en-US" sz="3600" b="1" kern="12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DAE1FC34-1432-A740-B18E-FF6FED532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6794" y="5642626"/>
            <a:ext cx="2666803" cy="7467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836770-1E73-42B9-855F-E2E45E251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79" y="679546"/>
            <a:ext cx="3600450" cy="3581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AB3E25-8F28-6C06-C8F5-4D2A31ABA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262" y="267215"/>
            <a:ext cx="7012335" cy="523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65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DAE1FC34-1432-A740-B18E-FF6FED532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771" y="5404835"/>
            <a:ext cx="4510224" cy="12661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644A89-B7DA-B34D-874B-A05C37F4BDEC}"/>
              </a:ext>
            </a:extLst>
          </p:cNvPr>
          <p:cNvSpPr txBox="1"/>
          <p:nvPr/>
        </p:nvSpPr>
        <p:spPr>
          <a:xfrm>
            <a:off x="770708" y="308135"/>
            <a:ext cx="10451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POLIO PLUS SOCIETY</a:t>
            </a:r>
          </a:p>
        </p:txBody>
      </p:sp>
      <p:pic>
        <p:nvPicPr>
          <p:cNvPr id="1026" name="Picture 2" descr="2019-S American Innovation Polio Vaccine Pennsylvania Clad Dollar $1 Reverse Proof Coin GEM Reverse Proof OGP">
            <a:extLst>
              <a:ext uri="{FF2B5EF4-FFF2-40B4-BE49-F238E27FC236}">
                <a16:creationId xmlns:a16="http://schemas.microsoft.com/office/drawing/2014/main" id="{744CBA8E-A7E4-FC45-B449-D38BFBBCC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48" y="1847850"/>
            <a:ext cx="31623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9EBD02-B23E-FC43-8FE5-65E9FB221EA7}"/>
              </a:ext>
            </a:extLst>
          </p:cNvPr>
          <p:cNvSpPr txBox="1"/>
          <p:nvPr/>
        </p:nvSpPr>
        <p:spPr>
          <a:xfrm>
            <a:off x="888275" y="2133600"/>
            <a:ext cx="577378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$100/Year until Polio is eradicated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The University of Pittsburgh hired Dr. Jonas Salk to develop the polio vaccine.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The coin was minted in 2019 by the  state of Pennsylvania to honor the discovery of the polio vaccine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994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44A89-B7DA-B34D-874B-A05C37F4BDEC}"/>
              </a:ext>
            </a:extLst>
          </p:cNvPr>
          <p:cNvSpPr txBox="1"/>
          <p:nvPr/>
        </p:nvSpPr>
        <p:spPr>
          <a:xfrm>
            <a:off x="770708" y="308135"/>
            <a:ext cx="10451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white"/>
                </a:solidFill>
                <a:latin typeface="Calibri" panose="020F0502020204030204"/>
              </a:rPr>
              <a:t>District 6920 Giving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3B5236-B62F-AFD2-9C19-8E629B574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325" y="1704331"/>
            <a:ext cx="9598239" cy="4526491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DAE1FC34-1432-A740-B18E-FF6FED532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183" y="5404835"/>
            <a:ext cx="4357811" cy="126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76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DAE1FC34-1432-A740-B18E-FF6FED532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352" y="5238205"/>
            <a:ext cx="4917643" cy="13805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3EE518-1DA1-5746-A217-A8380B0F1971}"/>
              </a:ext>
            </a:extLst>
          </p:cNvPr>
          <p:cNvSpPr txBox="1"/>
          <p:nvPr/>
        </p:nvSpPr>
        <p:spPr>
          <a:xfrm>
            <a:off x="796833" y="300446"/>
            <a:ext cx="10935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The Blankenship Cup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DA798D-C9B7-BAB1-763C-E0D060647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24" y="1891187"/>
            <a:ext cx="3115326" cy="451752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96514D5-0975-C08B-4748-66811FE273DC}"/>
              </a:ext>
            </a:extLst>
          </p:cNvPr>
          <p:cNvSpPr txBox="1"/>
          <p:nvPr/>
        </p:nvSpPr>
        <p:spPr>
          <a:xfrm>
            <a:off x="4769708" y="2014150"/>
            <a:ext cx="68847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In Memory of William (Bill) Blankenship,</a:t>
            </a:r>
          </a:p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District Governor 2006-2007</a:t>
            </a:r>
          </a:p>
          <a:p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Highest Giving Per Capita</a:t>
            </a:r>
          </a:p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To the Annual Fund</a:t>
            </a:r>
          </a:p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Over the Past Three (3) Rotary Years</a:t>
            </a:r>
          </a:p>
        </p:txBody>
      </p:sp>
    </p:spTree>
    <p:extLst>
      <p:ext uri="{BB962C8B-B14F-4D97-AF65-F5344CB8AC3E}">
        <p14:creationId xmlns:p14="http://schemas.microsoft.com/office/powerpoint/2010/main" val="3075961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D99D6-DF90-4B27-9773-E0D26344E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75" y="1536552"/>
            <a:ext cx="3089746" cy="39782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u="sng" dirty="0">
                <a:solidFill>
                  <a:srgbClr val="0000CC"/>
                </a:solidFill>
                <a:latin typeface="Abadi" panose="020B0604020202020204" pitchFamily="34" charset="0"/>
              </a:rPr>
              <a:t>2021-22</a:t>
            </a:r>
            <a:br>
              <a:rPr lang="en-US" sz="6600" dirty="0">
                <a:latin typeface="Abadi" panose="020B0604020202020204" pitchFamily="34" charset="0"/>
              </a:rPr>
            </a:br>
            <a:r>
              <a:rPr lang="en-US" sz="6600" b="1" dirty="0">
                <a:solidFill>
                  <a:schemeClr val="tx1"/>
                </a:solidFill>
                <a:latin typeface="Abadi" panose="020B0604020202020204" pitchFamily="34" charset="0"/>
              </a:rPr>
              <a:t>TOP FIVE</a:t>
            </a:r>
            <a:br>
              <a:rPr lang="en-US" sz="6600" b="1" dirty="0">
                <a:solidFill>
                  <a:schemeClr val="tx1"/>
                </a:solidFill>
                <a:latin typeface="Abadi" panose="020B0604020202020204" pitchFamily="34" charset="0"/>
              </a:rPr>
            </a:br>
            <a:r>
              <a:rPr lang="en-US" sz="6600" b="1" dirty="0">
                <a:solidFill>
                  <a:schemeClr val="tx1"/>
                </a:solidFill>
                <a:latin typeface="Abadi" panose="020B0604020202020204" pitchFamily="34" charset="0"/>
              </a:rPr>
              <a:t>CLUBS</a:t>
            </a:r>
            <a:br>
              <a:rPr lang="en-US" sz="4800" b="1" dirty="0">
                <a:solidFill>
                  <a:schemeClr val="tx1"/>
                </a:solidFill>
              </a:rPr>
            </a:br>
            <a:endParaRPr lang="en-US" sz="4800" b="1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10F140A-118B-46D1-86B3-0A3527E8728F}"/>
              </a:ext>
            </a:extLst>
          </p:cNvPr>
          <p:cNvGrpSpPr/>
          <p:nvPr/>
        </p:nvGrpSpPr>
        <p:grpSpPr>
          <a:xfrm>
            <a:off x="4182387" y="4753927"/>
            <a:ext cx="6790413" cy="461255"/>
            <a:chOff x="4182387" y="4753927"/>
            <a:chExt cx="6790413" cy="46125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A3F5BF2-3205-4BEF-8F5A-84D14888D9A0}"/>
                </a:ext>
              </a:extLst>
            </p:cNvPr>
            <p:cNvSpPr/>
            <p:nvPr/>
          </p:nvSpPr>
          <p:spPr>
            <a:xfrm>
              <a:off x="4182387" y="4753927"/>
              <a:ext cx="4182386" cy="43732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00CC"/>
                  </a:solidFill>
                  <a:latin typeface="Abadi" panose="020B0604020104020204" pitchFamily="34" charset="0"/>
                </a:rPr>
                <a:t>Jekyll Island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EE30B1D-382C-4483-9DC2-0C2FC8BAFF60}"/>
                </a:ext>
              </a:extLst>
            </p:cNvPr>
            <p:cNvSpPr/>
            <p:nvPr/>
          </p:nvSpPr>
          <p:spPr>
            <a:xfrm>
              <a:off x="8619214" y="4777861"/>
              <a:ext cx="2353586" cy="43732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00CC"/>
                  </a:solidFill>
                  <a:latin typeface="Abadi" panose="020B0604020104020204" pitchFamily="34" charset="0"/>
                </a:rPr>
                <a:t>$ 245.78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1DDF06-9A0F-449D-807F-3A2FE852D9C8}"/>
              </a:ext>
            </a:extLst>
          </p:cNvPr>
          <p:cNvGrpSpPr/>
          <p:nvPr/>
        </p:nvGrpSpPr>
        <p:grpSpPr>
          <a:xfrm>
            <a:off x="4182387" y="3935052"/>
            <a:ext cx="6790413" cy="437321"/>
            <a:chOff x="4182387" y="3935052"/>
            <a:chExt cx="6790413" cy="43732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2569F40-1496-43ED-836A-E0E0D9F558E1}"/>
                </a:ext>
              </a:extLst>
            </p:cNvPr>
            <p:cNvSpPr/>
            <p:nvPr/>
          </p:nvSpPr>
          <p:spPr>
            <a:xfrm>
              <a:off x="4182387" y="3935052"/>
              <a:ext cx="4182386" cy="43732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00CC"/>
                  </a:solidFill>
                  <a:latin typeface="Abadi" panose="020B0604020104020204" pitchFamily="34" charset="0"/>
                </a:rPr>
                <a:t>Skidaway Island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473742D-B501-4201-B43B-A043215DBB55}"/>
                </a:ext>
              </a:extLst>
            </p:cNvPr>
            <p:cNvSpPr/>
            <p:nvPr/>
          </p:nvSpPr>
          <p:spPr>
            <a:xfrm>
              <a:off x="8619214" y="3935052"/>
              <a:ext cx="2353586" cy="43732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00CC"/>
                  </a:solidFill>
                  <a:latin typeface="Abadi" panose="020B0604020104020204" pitchFamily="34" charset="0"/>
                </a:rPr>
                <a:t>$ 261.76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D1EDA2-2DE9-40E8-BBA0-D85F3A2265C6}"/>
              </a:ext>
            </a:extLst>
          </p:cNvPr>
          <p:cNvGrpSpPr/>
          <p:nvPr/>
        </p:nvGrpSpPr>
        <p:grpSpPr>
          <a:xfrm>
            <a:off x="4182387" y="3088348"/>
            <a:ext cx="6790413" cy="437321"/>
            <a:chOff x="4182387" y="3088348"/>
            <a:chExt cx="6790413" cy="43732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3FF5AA5-3BBD-4642-8957-09FC07001D45}"/>
                </a:ext>
              </a:extLst>
            </p:cNvPr>
            <p:cNvSpPr/>
            <p:nvPr/>
          </p:nvSpPr>
          <p:spPr>
            <a:xfrm>
              <a:off x="8619214" y="3088348"/>
              <a:ext cx="2353586" cy="43732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00CC"/>
                  </a:solidFill>
                  <a:latin typeface="Abadi" panose="020B0604020104020204" pitchFamily="34" charset="0"/>
                </a:rPr>
                <a:t>$ 440.34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37310D2-D509-4BCB-8204-D05CDFF5FFC1}"/>
                </a:ext>
              </a:extLst>
            </p:cNvPr>
            <p:cNvSpPr/>
            <p:nvPr/>
          </p:nvSpPr>
          <p:spPr>
            <a:xfrm>
              <a:off x="4182387" y="3088348"/>
              <a:ext cx="4182386" cy="43732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00CC"/>
                  </a:solidFill>
                  <a:latin typeface="Abadi" panose="020B0604020104020204" pitchFamily="34" charset="0"/>
                </a:rPr>
                <a:t>Valdosta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CB1C4A1-7847-49AD-AB8A-962237F9D6AC}"/>
              </a:ext>
            </a:extLst>
          </p:cNvPr>
          <p:cNvGrpSpPr/>
          <p:nvPr/>
        </p:nvGrpSpPr>
        <p:grpSpPr>
          <a:xfrm>
            <a:off x="4182387" y="2369995"/>
            <a:ext cx="6790413" cy="437473"/>
            <a:chOff x="4182387" y="2369995"/>
            <a:chExt cx="6790413" cy="43747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F1283BD-9B7E-4A4F-BBED-D8FC5F31A46A}"/>
                </a:ext>
              </a:extLst>
            </p:cNvPr>
            <p:cNvSpPr/>
            <p:nvPr/>
          </p:nvSpPr>
          <p:spPr>
            <a:xfrm>
              <a:off x="8619214" y="2369995"/>
              <a:ext cx="2353586" cy="43732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00CC"/>
                  </a:solidFill>
                  <a:latin typeface="Abadi" panose="020B0604020104020204" pitchFamily="34" charset="0"/>
                </a:rPr>
                <a:t>$ 457.73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C3775DD-EE48-4B34-A93C-48A666318F3A}"/>
                </a:ext>
              </a:extLst>
            </p:cNvPr>
            <p:cNvSpPr/>
            <p:nvPr/>
          </p:nvSpPr>
          <p:spPr>
            <a:xfrm>
              <a:off x="4182387" y="2370147"/>
              <a:ext cx="4182386" cy="43732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00CC"/>
                  </a:solidFill>
                  <a:latin typeface="Abadi" panose="020B0604020104020204" pitchFamily="34" charset="0"/>
                </a:rPr>
                <a:t>Glennville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5FC882A-E01A-4932-B48E-BF016F644703}"/>
              </a:ext>
            </a:extLst>
          </p:cNvPr>
          <p:cNvGrpSpPr/>
          <p:nvPr/>
        </p:nvGrpSpPr>
        <p:grpSpPr>
          <a:xfrm>
            <a:off x="4182387" y="1703163"/>
            <a:ext cx="6790413" cy="437321"/>
            <a:chOff x="4182387" y="1703163"/>
            <a:chExt cx="6790413" cy="43732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82A167E-0B37-499D-9FBB-07C5BCFCC86B}"/>
                </a:ext>
              </a:extLst>
            </p:cNvPr>
            <p:cNvSpPr/>
            <p:nvPr/>
          </p:nvSpPr>
          <p:spPr>
            <a:xfrm>
              <a:off x="8619214" y="1703163"/>
              <a:ext cx="2353586" cy="43732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00CC"/>
                  </a:solidFill>
                  <a:latin typeface="Abadi" panose="020B0604020104020204" pitchFamily="34" charset="0"/>
                </a:rPr>
                <a:t>$ 478.65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53FE918-1AFE-4EEA-89F6-01A93F107457}"/>
                </a:ext>
              </a:extLst>
            </p:cNvPr>
            <p:cNvSpPr/>
            <p:nvPr/>
          </p:nvSpPr>
          <p:spPr>
            <a:xfrm>
              <a:off x="4182387" y="1703163"/>
              <a:ext cx="4182386" cy="43732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00CC"/>
                  </a:solidFill>
                  <a:latin typeface="Abadi" panose="020B0604020104020204" pitchFamily="34" charset="0"/>
                </a:rPr>
                <a:t>Perry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FE7DC81-8ED4-49AF-B7F1-34A691A0BE12}"/>
              </a:ext>
            </a:extLst>
          </p:cNvPr>
          <p:cNvSpPr/>
          <p:nvPr/>
        </p:nvSpPr>
        <p:spPr>
          <a:xfrm>
            <a:off x="4182387" y="866948"/>
            <a:ext cx="4182386" cy="4373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</a:rPr>
              <a:t>ROTARY  CLUB  of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0F92AF9-C272-4408-A16B-53AE94CF78A9}"/>
              </a:ext>
            </a:extLst>
          </p:cNvPr>
          <p:cNvSpPr/>
          <p:nvPr/>
        </p:nvSpPr>
        <p:spPr>
          <a:xfrm>
            <a:off x="8823366" y="796354"/>
            <a:ext cx="2149434" cy="62577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Annual Fund Per Capita</a:t>
            </a:r>
          </a:p>
        </p:txBody>
      </p:sp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28EB9B97-9862-9A8C-E506-BFDD2FA19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352" y="5238205"/>
            <a:ext cx="4917643" cy="138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2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E5D6B-EA31-4755-9A16-4F4C71CB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9403"/>
            <a:ext cx="3153032" cy="422761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sz="4800" b="1" dirty="0">
                <a:solidFill>
                  <a:srgbClr val="0000CC"/>
                </a:solidFill>
              </a:rPr>
            </a:br>
            <a:br>
              <a:rPr lang="en-US" sz="4800" b="1" dirty="0">
                <a:solidFill>
                  <a:srgbClr val="0000CC"/>
                </a:solidFill>
              </a:rPr>
            </a:br>
            <a:br>
              <a:rPr lang="en-US" sz="4800" b="1" dirty="0">
                <a:solidFill>
                  <a:srgbClr val="0000CC"/>
                </a:solidFill>
              </a:rPr>
            </a:br>
            <a:br>
              <a:rPr lang="en-US" sz="4800" b="1" dirty="0">
                <a:solidFill>
                  <a:srgbClr val="0000CC"/>
                </a:solidFill>
              </a:rPr>
            </a:br>
            <a:r>
              <a:rPr lang="en-US" sz="6000" b="1" dirty="0">
                <a:solidFill>
                  <a:srgbClr val="002060"/>
                </a:solidFill>
              </a:rPr>
              <a:t>PAST WINNERS</a:t>
            </a:r>
            <a:br>
              <a:rPr lang="en-US" sz="4800" b="1" dirty="0">
                <a:solidFill>
                  <a:srgbClr val="0000CC"/>
                </a:solidFill>
              </a:rPr>
            </a:br>
            <a:br>
              <a:rPr lang="en-US" sz="4800" b="1" dirty="0">
                <a:solidFill>
                  <a:srgbClr val="0000CC"/>
                </a:solidFill>
              </a:rPr>
            </a:br>
            <a:br>
              <a:rPr lang="en-US" sz="4800" b="1" dirty="0">
                <a:solidFill>
                  <a:srgbClr val="0000CC"/>
                </a:solidFill>
              </a:rPr>
            </a:br>
            <a:br>
              <a:rPr lang="en-US" sz="4800" b="1" dirty="0">
                <a:solidFill>
                  <a:srgbClr val="0000CC"/>
                </a:solidFill>
              </a:rPr>
            </a:br>
            <a:br>
              <a:rPr lang="en-US" sz="4800" b="1" dirty="0">
                <a:solidFill>
                  <a:srgbClr val="0000CC"/>
                </a:solidFill>
              </a:rPr>
            </a:br>
            <a:endParaRPr lang="en-US" sz="4800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58C4C-D397-4C5D-B000-248434E93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004" y="889686"/>
            <a:ext cx="6785463" cy="573921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Arial Rounded MT Bold" panose="020F0704030504030204" pitchFamily="34" charset="0"/>
              </a:rPr>
              <a:t>2009-2010	Centerville (2 Years)</a:t>
            </a: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2011		Savannah Sunrise</a:t>
            </a:r>
          </a:p>
          <a:p>
            <a:r>
              <a:rPr lang="en-US" sz="28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2012-2017	Sandersville (6 Years)</a:t>
            </a:r>
          </a:p>
          <a:p>
            <a:r>
              <a:rPr lang="en-US" sz="28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2018		Glennville</a:t>
            </a:r>
          </a:p>
          <a:p>
            <a:r>
              <a:rPr lang="en-US" sz="28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2019		Glennville</a:t>
            </a:r>
          </a:p>
          <a:p>
            <a:r>
              <a:rPr lang="en-US" sz="28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2020		</a:t>
            </a:r>
            <a:r>
              <a:rPr lang="en-US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Glennville</a:t>
            </a:r>
          </a:p>
          <a:p>
            <a:r>
              <a:rPr lang="en-US" sz="28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2021		Glennville</a:t>
            </a:r>
          </a:p>
          <a:p>
            <a:r>
              <a:rPr lang="en-US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2022		????</a:t>
            </a:r>
            <a:endParaRPr lang="en-US" sz="2800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289EAA74-754E-F55D-DD24-6B4B105BE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157" y="5112307"/>
            <a:ext cx="4917643" cy="138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05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D99D6-DF90-4B27-9773-E0D26344E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3089746" cy="5643789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00CC"/>
                </a:solidFill>
                <a:latin typeface="Abadi" panose="020B0604020202020204" pitchFamily="34" charset="0"/>
              </a:rPr>
              <a:t>2021-22</a:t>
            </a:r>
            <a:br>
              <a:rPr lang="en-US" dirty="0">
                <a:latin typeface="Abadi" panose="020B0604020202020204" pitchFamily="34" charset="0"/>
              </a:rPr>
            </a:br>
            <a:r>
              <a:rPr lang="en-US" sz="6600" b="1" dirty="0">
                <a:solidFill>
                  <a:srgbClr val="002060"/>
                </a:solidFill>
                <a:latin typeface="Abadi" panose="020B0604020202020204" pitchFamily="34" charset="0"/>
              </a:rPr>
              <a:t>TOP FIVE</a:t>
            </a:r>
            <a:br>
              <a:rPr lang="en-US" sz="6600" b="1" dirty="0">
                <a:solidFill>
                  <a:srgbClr val="002060"/>
                </a:solidFill>
                <a:latin typeface="Abadi" panose="020B0604020202020204" pitchFamily="34" charset="0"/>
              </a:rPr>
            </a:br>
            <a:r>
              <a:rPr lang="en-US" sz="6600" b="1" dirty="0">
                <a:solidFill>
                  <a:srgbClr val="002060"/>
                </a:solidFill>
                <a:latin typeface="Abadi" panose="020B0604020202020204" pitchFamily="34" charset="0"/>
              </a:rPr>
              <a:t>CLUBS</a:t>
            </a:r>
            <a:br>
              <a:rPr lang="en-US" sz="6600" b="1" dirty="0">
                <a:solidFill>
                  <a:srgbClr val="002060"/>
                </a:solidFill>
                <a:latin typeface="Abadi" panose="020B0604020202020204" pitchFamily="34" charset="0"/>
              </a:rPr>
            </a:br>
            <a:r>
              <a:rPr lang="en-US" sz="6600" b="1" dirty="0">
                <a:solidFill>
                  <a:srgbClr val="002060"/>
                </a:solidFill>
                <a:latin typeface="Abadi" panose="020B0604020202020204" pitchFamily="34" charset="0"/>
              </a:rPr>
              <a:t>(</a:t>
            </a:r>
            <a:r>
              <a:rPr lang="en-US" sz="4800" b="1" dirty="0">
                <a:solidFill>
                  <a:srgbClr val="002060"/>
                </a:solidFill>
                <a:latin typeface="Abadi" panose="020B0604020104020204" pitchFamily="34" charset="0"/>
              </a:rPr>
              <a:t>3 </a:t>
            </a:r>
            <a:r>
              <a:rPr lang="en-US" sz="4800" b="1" dirty="0" err="1">
                <a:solidFill>
                  <a:srgbClr val="002060"/>
                </a:solidFill>
                <a:latin typeface="Abadi" panose="020B0604020104020204" pitchFamily="34" charset="0"/>
              </a:rPr>
              <a:t>Yr</a:t>
            </a:r>
            <a:r>
              <a:rPr lang="en-US" sz="4800" b="1" dirty="0">
                <a:solidFill>
                  <a:srgbClr val="002060"/>
                </a:solidFill>
                <a:latin typeface="Abadi" panose="020B0604020104020204" pitchFamily="34" charset="0"/>
              </a:rPr>
              <a:t> Avg.)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3F5BF2-3205-4BEF-8F5A-84D14888D9A0}"/>
              </a:ext>
            </a:extLst>
          </p:cNvPr>
          <p:cNvSpPr/>
          <p:nvPr/>
        </p:nvSpPr>
        <p:spPr>
          <a:xfrm>
            <a:off x="4182387" y="4764651"/>
            <a:ext cx="4182386" cy="4505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00CC"/>
                </a:solidFill>
                <a:latin typeface="Abadi" panose="020B0604020104020204" pitchFamily="34" charset="0"/>
              </a:rPr>
              <a:t>Jekyll Island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EE30B1D-382C-4483-9DC2-0C2FC8BAFF60}"/>
              </a:ext>
            </a:extLst>
          </p:cNvPr>
          <p:cNvSpPr/>
          <p:nvPr/>
        </p:nvSpPr>
        <p:spPr>
          <a:xfrm>
            <a:off x="8619214" y="4777861"/>
            <a:ext cx="2353586" cy="4373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Abadi" panose="020B0604020104020204" pitchFamily="34" charset="0"/>
              </a:rPr>
              <a:t>$ 190.93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2569F40-1496-43ED-836A-E0E0D9F558E1}"/>
              </a:ext>
            </a:extLst>
          </p:cNvPr>
          <p:cNvSpPr/>
          <p:nvPr/>
        </p:nvSpPr>
        <p:spPr>
          <a:xfrm>
            <a:off x="4182387" y="3935052"/>
            <a:ext cx="4182386" cy="4373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Abadi" panose="020B0604020104020204" pitchFamily="34" charset="0"/>
              </a:rPr>
              <a:t>Valdosta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473742D-B501-4201-B43B-A043215DBB55}"/>
              </a:ext>
            </a:extLst>
          </p:cNvPr>
          <p:cNvSpPr/>
          <p:nvPr/>
        </p:nvSpPr>
        <p:spPr>
          <a:xfrm>
            <a:off x="8619214" y="3935052"/>
            <a:ext cx="2353586" cy="4373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Abadi" panose="020B0604020104020204" pitchFamily="34" charset="0"/>
              </a:rPr>
              <a:t>$ 196.17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FF5AA5-3BBD-4642-8957-09FC07001D45}"/>
              </a:ext>
            </a:extLst>
          </p:cNvPr>
          <p:cNvSpPr/>
          <p:nvPr/>
        </p:nvSpPr>
        <p:spPr>
          <a:xfrm>
            <a:off x="8619214" y="3088347"/>
            <a:ext cx="2353586" cy="4373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Abadi" panose="020B0604020104020204" pitchFamily="34" charset="0"/>
              </a:rPr>
              <a:t>$ 205.32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1283BD-9B7E-4A4F-BBED-D8FC5F31A46A}"/>
              </a:ext>
            </a:extLst>
          </p:cNvPr>
          <p:cNvSpPr/>
          <p:nvPr/>
        </p:nvSpPr>
        <p:spPr>
          <a:xfrm>
            <a:off x="8619214" y="2370147"/>
            <a:ext cx="2353586" cy="4373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Abadi" panose="020B0604020104020204" pitchFamily="34" charset="0"/>
              </a:rPr>
              <a:t>$ 254.88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2A167E-0B37-499D-9FBB-07C5BCFCC86B}"/>
              </a:ext>
            </a:extLst>
          </p:cNvPr>
          <p:cNvSpPr/>
          <p:nvPr/>
        </p:nvSpPr>
        <p:spPr>
          <a:xfrm>
            <a:off x="8619214" y="1385741"/>
            <a:ext cx="2353586" cy="6907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Abadi" panose="020B0604020104020204" pitchFamily="34" charset="0"/>
              </a:rPr>
              <a:t>$ 384.69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7310D2-D509-4BCB-8204-D05CDFF5FFC1}"/>
              </a:ext>
            </a:extLst>
          </p:cNvPr>
          <p:cNvSpPr/>
          <p:nvPr/>
        </p:nvSpPr>
        <p:spPr>
          <a:xfrm>
            <a:off x="4182387" y="3088348"/>
            <a:ext cx="4182386" cy="4373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Abadi" panose="020B0604020104020204" pitchFamily="34" charset="0"/>
              </a:rPr>
              <a:t>Macon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C3775DD-EE48-4B34-A93C-48A666318F3A}"/>
              </a:ext>
            </a:extLst>
          </p:cNvPr>
          <p:cNvSpPr/>
          <p:nvPr/>
        </p:nvSpPr>
        <p:spPr>
          <a:xfrm>
            <a:off x="4182387" y="2370147"/>
            <a:ext cx="4182386" cy="4373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Abadi" panose="020B0604020104020204" pitchFamily="34" charset="0"/>
              </a:rPr>
              <a:t>Perry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3FE918-1AFE-4EEA-89F6-01A93F107457}"/>
              </a:ext>
            </a:extLst>
          </p:cNvPr>
          <p:cNvSpPr/>
          <p:nvPr/>
        </p:nvSpPr>
        <p:spPr>
          <a:xfrm>
            <a:off x="4182387" y="1385740"/>
            <a:ext cx="4182386" cy="707609"/>
          </a:xfrm>
          <a:prstGeom prst="roundRect">
            <a:avLst/>
          </a:prstGeom>
          <a:solidFill>
            <a:srgbClr val="CCCCF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00CC"/>
                </a:solidFill>
                <a:latin typeface="Abadi" panose="020B0604020104020204" pitchFamily="34" charset="0"/>
              </a:rPr>
              <a:t>Glennville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FE7DC81-8ED4-49AF-B7F1-34A691A0BE12}"/>
              </a:ext>
            </a:extLst>
          </p:cNvPr>
          <p:cNvSpPr/>
          <p:nvPr/>
        </p:nvSpPr>
        <p:spPr>
          <a:xfrm>
            <a:off x="4116399" y="796353"/>
            <a:ext cx="4182386" cy="4373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Abadi" panose="020B0604020104020204" pitchFamily="34" charset="0"/>
              </a:rPr>
              <a:t>ROTARY  CLUB  of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0F92AF9-C272-4408-A16B-53AE94CF78A9}"/>
              </a:ext>
            </a:extLst>
          </p:cNvPr>
          <p:cNvSpPr/>
          <p:nvPr/>
        </p:nvSpPr>
        <p:spPr>
          <a:xfrm>
            <a:off x="8508278" y="796354"/>
            <a:ext cx="2947482" cy="4373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Abadi" panose="020B0604020104020204" pitchFamily="34" charset="0"/>
              </a:rPr>
              <a:t>THREE YEAR AVG.</a:t>
            </a:r>
          </a:p>
        </p:txBody>
      </p:sp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id="{9F390906-E82A-95B0-9964-2A0AB3139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096" y="5418105"/>
            <a:ext cx="4208964" cy="118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81BB0-E52D-40BB-8A0C-7C5909FCB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726" y="855023"/>
            <a:ext cx="8958386" cy="3360717"/>
          </a:xfr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CC"/>
                </a:solidFill>
              </a:rPr>
              <a:t>CONGRATULATIONS to</a:t>
            </a:r>
            <a:br>
              <a:rPr lang="en-US" dirty="0">
                <a:solidFill>
                  <a:srgbClr val="0000CC"/>
                </a:solidFill>
              </a:rPr>
            </a:br>
            <a:r>
              <a:rPr lang="en-US" sz="8000" b="1" dirty="0">
                <a:solidFill>
                  <a:srgbClr val="0000CC"/>
                </a:solidFill>
              </a:rPr>
              <a:t>GLENNVILLE </a:t>
            </a:r>
            <a:br>
              <a:rPr lang="en-US" sz="8000" b="1" dirty="0">
                <a:solidFill>
                  <a:srgbClr val="0000CC"/>
                </a:solidFill>
              </a:rPr>
            </a:br>
            <a:r>
              <a:rPr lang="en-US" sz="8000" b="1" dirty="0">
                <a:solidFill>
                  <a:srgbClr val="0000CC"/>
                </a:solidFill>
              </a:rPr>
              <a:t>ROTARY!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F2233-7E87-4EA0-9371-C3DAB325A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4727" y="4589463"/>
            <a:ext cx="8958386" cy="83756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THANK YOU!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EC9E584E-6106-EB34-B987-61DD8BDCF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096" y="5292918"/>
            <a:ext cx="4208964" cy="118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35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854B17-1116-4164-8072-9FEF6110B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Outstanding Performance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43E72532-31A1-7B11-7811-0B8B014E9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012" y="5297272"/>
            <a:ext cx="4510224" cy="1266190"/>
          </a:xfrm>
          <a:prstGeom prst="rect">
            <a:avLst/>
          </a:prstGeom>
        </p:spPr>
      </p:pic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78146FDF-3385-4045-90CB-AD43F9210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1317" y="1737638"/>
            <a:ext cx="7811602" cy="3684588"/>
          </a:xfrm>
        </p:spPr>
      </p:pic>
    </p:spTree>
    <p:extLst>
      <p:ext uri="{BB962C8B-B14F-4D97-AF65-F5344CB8AC3E}">
        <p14:creationId xmlns:p14="http://schemas.microsoft.com/office/powerpoint/2010/main" val="789205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DAE1FC34-1432-A740-B18E-FF6FED532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352" y="5238205"/>
            <a:ext cx="4917643" cy="13805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3EE518-1DA1-5746-A217-A8380B0F1971}"/>
              </a:ext>
            </a:extLst>
          </p:cNvPr>
          <p:cNvSpPr txBox="1"/>
          <p:nvPr/>
        </p:nvSpPr>
        <p:spPr>
          <a:xfrm>
            <a:off x="796833" y="300446"/>
            <a:ext cx="109358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chemeClr val="bg1"/>
                </a:solidFill>
              </a:rPr>
              <a:t>Make Our Rotary Foundation Your Charity of Choice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2C0D74-FEE7-9E42-BDC3-4A71FFF12FB4}"/>
              </a:ext>
            </a:extLst>
          </p:cNvPr>
          <p:cNvSpPr txBox="1"/>
          <p:nvPr/>
        </p:nvSpPr>
        <p:spPr>
          <a:xfrm>
            <a:off x="8115303" y="1853134"/>
            <a:ext cx="35391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Automate Giving through Rotary Direct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Donate online at Rotary.org/donate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Give a check to your Club Rotary Foundation Chair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Mail your gift with the TRF Contribution Form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0116D7-F3D6-4EB8-B436-A618619B8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811" y="1827155"/>
            <a:ext cx="2295774" cy="3411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A3B956-F741-44B0-AFBA-F770522D1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00" y="1827155"/>
            <a:ext cx="2568241" cy="36407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F5FDB6-3F7E-44B6-A7FC-998F420E98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5334" y="2447473"/>
            <a:ext cx="2352929" cy="364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74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DAE1FC34-1432-A740-B18E-FF6FED532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352" y="5238205"/>
            <a:ext cx="4917643" cy="13805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3EE518-1DA1-5746-A217-A8380B0F1971}"/>
              </a:ext>
            </a:extLst>
          </p:cNvPr>
          <p:cNvSpPr txBox="1"/>
          <p:nvPr/>
        </p:nvSpPr>
        <p:spPr>
          <a:xfrm>
            <a:off x="796833" y="300446"/>
            <a:ext cx="109358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>
                <a:solidFill>
                  <a:schemeClr val="bg1"/>
                </a:solidFill>
              </a:rPr>
              <a:t>Thank You!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2EC0F2-6018-4A5A-9C41-EF927DABB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091" y="1313972"/>
            <a:ext cx="6883813" cy="392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1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99BB3-AEF9-9F46-8C0A-9F76EFB2F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+mn-lt"/>
              </a:rPr>
              <a:t>The </a:t>
            </a:r>
            <a:br>
              <a:rPr lang="en-US" sz="4000" b="1" dirty="0">
                <a:solidFill>
                  <a:srgbClr val="FFFFFF"/>
                </a:solidFill>
                <a:latin typeface="+mn-lt"/>
              </a:rPr>
            </a:br>
            <a:r>
              <a:rPr lang="en-US" sz="4000" b="1" dirty="0">
                <a:solidFill>
                  <a:srgbClr val="FFFFFF"/>
                </a:solidFill>
                <a:latin typeface="+mn-lt"/>
              </a:rPr>
              <a:t>Rotary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A6ABC-9584-B742-A1DF-6DACEA0DE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379" y="586855"/>
            <a:ext cx="5937502" cy="5020151"/>
          </a:xfrm>
        </p:spPr>
        <p:txBody>
          <a:bodyPr anchor="ctr">
            <a:normAutofit fontScale="47500" lnSpcReduction="20000"/>
          </a:bodyPr>
          <a:lstStyle/>
          <a:p>
            <a:pPr marL="0" indent="0">
              <a:buNone/>
            </a:pP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7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2600" dirty="0">
                <a:solidFill>
                  <a:schemeClr val="accent1">
                    <a:lumMod val="75000"/>
                  </a:schemeClr>
                </a:solidFill>
              </a:rPr>
              <a:t>Doing Good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2600" dirty="0">
                <a:solidFill>
                  <a:schemeClr val="accent1">
                    <a:lumMod val="75000"/>
                  </a:schemeClr>
                </a:solidFill>
              </a:rPr>
              <a:t> In the World Through Our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2600" dirty="0">
                <a:solidFill>
                  <a:schemeClr val="accent1">
                    <a:lumMod val="75000"/>
                  </a:schemeClr>
                </a:solidFill>
              </a:rPr>
              <a:t> Areas of Focus</a:t>
            </a:r>
          </a:p>
          <a:p>
            <a:pPr marL="0" indent="0">
              <a:buNone/>
            </a:pP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C33ABD6-5D7F-4443-97AC-1A0E95109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807" y="5562432"/>
            <a:ext cx="4510224" cy="126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6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DAE1FC34-1432-A740-B18E-FF6FED532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771" y="5404835"/>
            <a:ext cx="4510224" cy="12661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0E04BE-9E00-2040-BEEE-05DEE0D87D30}"/>
              </a:ext>
            </a:extLst>
          </p:cNvPr>
          <p:cNvSpPr txBox="1"/>
          <p:nvPr/>
        </p:nvSpPr>
        <p:spPr>
          <a:xfrm>
            <a:off x="587829" y="391886"/>
            <a:ext cx="113646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ROTARY FOUNDATION –Areas of Focus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C5E9E7-3EF6-4EFE-A107-8286351A7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76" y="2214852"/>
            <a:ext cx="2926582" cy="2862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2D2116-C545-4601-ABBE-D932A43BB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7183" y="2027061"/>
            <a:ext cx="3271067" cy="32193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E2C6BA-CFC8-448B-9947-297459D1C5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3061" y="2214852"/>
            <a:ext cx="3148768" cy="325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99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DAE1FC34-1432-A740-B18E-FF6FED532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771" y="5404835"/>
            <a:ext cx="4510224" cy="12661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0E04BE-9E00-2040-BEEE-05DEE0D87D30}"/>
              </a:ext>
            </a:extLst>
          </p:cNvPr>
          <p:cNvSpPr txBox="1"/>
          <p:nvPr/>
        </p:nvSpPr>
        <p:spPr>
          <a:xfrm>
            <a:off x="587829" y="391886"/>
            <a:ext cx="113646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ROTARY FOUNDATION –Areas of Focus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85536A-83F2-4130-8F7D-4FE0C42AB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29" y="1865318"/>
            <a:ext cx="2457695" cy="3086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516DBD-6A62-406D-B0BA-99DD94345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093" y="1919286"/>
            <a:ext cx="2751517" cy="2905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A05F36A-581E-422A-A910-F5BB1698A5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809" y="1901037"/>
            <a:ext cx="2300286" cy="30575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C7E60A-8EC3-45C6-B886-065CCCDC0C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9410" y="1877727"/>
            <a:ext cx="259998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75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DAE1FC34-1432-A740-B18E-FF6FED532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150" y="5661343"/>
            <a:ext cx="3028841" cy="8503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02436D-25D8-9B49-9F64-BE0D44A83CBC}"/>
              </a:ext>
            </a:extLst>
          </p:cNvPr>
          <p:cNvSpPr txBox="1"/>
          <p:nvPr/>
        </p:nvSpPr>
        <p:spPr>
          <a:xfrm>
            <a:off x="5027625" y="1853940"/>
            <a:ext cx="672889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DGE Heather’s Goals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Annual Giving “333 FOR TRF”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Polio Eradication-Polio Plus Society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WORLD POLIO DAY OCT 24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PHF, PHS, 100% PHF Club, EREY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True-up Paul Harris Clubs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Celebrate PHF, Benefactors/Bequest &amp; Major Donors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Friendship Exchange to Croatia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District Literacy Project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0E04BE-9E00-2040-BEEE-05DEE0D87D30}"/>
              </a:ext>
            </a:extLst>
          </p:cNvPr>
          <p:cNvSpPr txBox="1"/>
          <p:nvPr/>
        </p:nvSpPr>
        <p:spPr>
          <a:xfrm>
            <a:off x="570011" y="472204"/>
            <a:ext cx="10984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ROTARY FOUNDATION</a:t>
            </a:r>
          </a:p>
        </p:txBody>
      </p:sp>
      <p:pic>
        <p:nvPicPr>
          <p:cNvPr id="13" name="Picture 12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22286CE7-DF1C-FD4E-A42F-2418E2446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640" y="1590739"/>
            <a:ext cx="3784310" cy="502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51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DAE1FC34-1432-A740-B18E-FF6FED532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352" y="5238205"/>
            <a:ext cx="4917643" cy="13805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3EE518-1DA1-5746-A217-A8380B0F1971}"/>
              </a:ext>
            </a:extLst>
          </p:cNvPr>
          <p:cNvSpPr txBox="1"/>
          <p:nvPr/>
        </p:nvSpPr>
        <p:spPr>
          <a:xfrm>
            <a:off x="796833" y="300446"/>
            <a:ext cx="1093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Paul Harris Fellow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077B37-312E-4F66-BBE2-FC2530668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093" y="1730774"/>
            <a:ext cx="4999153" cy="39017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9D289B-DF3D-44B8-8A9D-1529A1015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132" y="2185697"/>
            <a:ext cx="4011516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74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3EE518-1DA1-5746-A217-A8380B0F1971}"/>
              </a:ext>
            </a:extLst>
          </p:cNvPr>
          <p:cNvSpPr txBox="1"/>
          <p:nvPr/>
        </p:nvSpPr>
        <p:spPr>
          <a:xfrm>
            <a:off x="796833" y="239227"/>
            <a:ext cx="1093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Paul Harris Society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3B9922-8E92-4A76-B30B-A14A39EFC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60" y="2232561"/>
            <a:ext cx="3157294" cy="3874636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DF583CE8-1AB6-4B3C-AF64-E636F05D82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5479042"/>
              </p:ext>
            </p:extLst>
          </p:nvPr>
        </p:nvGraphicFramePr>
        <p:xfrm>
          <a:off x="4472214" y="2010435"/>
          <a:ext cx="7478223" cy="4212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7556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3EE518-1DA1-5746-A217-A8380B0F1971}"/>
              </a:ext>
            </a:extLst>
          </p:cNvPr>
          <p:cNvSpPr txBox="1"/>
          <p:nvPr/>
        </p:nvSpPr>
        <p:spPr>
          <a:xfrm>
            <a:off x="692331" y="144191"/>
            <a:ext cx="109358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Contribution Recognitions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 Major Donor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1A03F8-1928-46EC-8523-8BD351BDB0A8}"/>
              </a:ext>
            </a:extLst>
          </p:cNvPr>
          <p:cNvSpPr txBox="1"/>
          <p:nvPr/>
        </p:nvSpPr>
        <p:spPr>
          <a:xfrm>
            <a:off x="587829" y="1848041"/>
            <a:ext cx="111448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600" dirty="0">
                <a:solidFill>
                  <a:srgbClr val="002060"/>
                </a:solidFill>
              </a:rPr>
              <a:t>Major Donor ($10,000)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600" dirty="0">
                <a:solidFill>
                  <a:srgbClr val="002060"/>
                </a:solidFill>
              </a:rPr>
              <a:t>Arch </a:t>
            </a:r>
            <a:r>
              <a:rPr lang="en-US" sz="6600" dirty="0" err="1">
                <a:solidFill>
                  <a:srgbClr val="002060"/>
                </a:solidFill>
              </a:rPr>
              <a:t>Klump</a:t>
            </a:r>
            <a:r>
              <a:rPr lang="en-US" sz="6600" dirty="0">
                <a:solidFill>
                  <a:srgbClr val="002060"/>
                </a:solidFill>
              </a:rPr>
              <a:t> Society ($250,000)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86881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{28BE9D0E-1EAF-E04F-838D-DCC63E58464C}tf10001079</Template>
  <TotalTime>2446</TotalTime>
  <Words>500</Words>
  <Application>Microsoft Office PowerPoint</Application>
  <PresentationFormat>Widescreen</PresentationFormat>
  <Paragraphs>105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Abadi</vt:lpstr>
      <vt:lpstr>Arial</vt:lpstr>
      <vt:lpstr>Arial Rounded MT Bold</vt:lpstr>
      <vt:lpstr>Calibri</vt:lpstr>
      <vt:lpstr>Calibri Light</vt:lpstr>
      <vt:lpstr>Georgia</vt:lpstr>
      <vt:lpstr>Office Theme</vt:lpstr>
      <vt:lpstr>PowerPoint Presentation</vt:lpstr>
      <vt:lpstr>Outstanding Performance</vt:lpstr>
      <vt:lpstr>The  Rotary Foundation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2021-22 TOP FIVE CLUBS </vt:lpstr>
      <vt:lpstr>    PAST WINNERS     </vt:lpstr>
      <vt:lpstr>2021-22 TOP FIVE CLUBS (3 Yr Avg.)</vt:lpstr>
      <vt:lpstr>CONGRATULATIONS to GLENNVILLE  ROTARY!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2022-2023 ASSISTANT GOVERNOR TRAINING</dc:title>
  <dc:creator>Microsoft Office User</dc:creator>
  <cp:lastModifiedBy>Ed Davis</cp:lastModifiedBy>
  <cp:revision>47</cp:revision>
  <dcterms:created xsi:type="dcterms:W3CDTF">2022-01-09T19:41:45Z</dcterms:created>
  <dcterms:modified xsi:type="dcterms:W3CDTF">2022-06-15T15:31:04Z</dcterms:modified>
</cp:coreProperties>
</file>